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6_D7D46C4B.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 id="2147483781" r:id="rId3"/>
    <p:sldMasterId id="2147483806" r:id="rId4"/>
  </p:sldMasterIdLst>
  <p:notesMasterIdLst>
    <p:notesMasterId r:id="rId44"/>
  </p:notesMasterIdLst>
  <p:sldIdLst>
    <p:sldId id="256" r:id="rId5"/>
    <p:sldId id="257" r:id="rId6"/>
    <p:sldId id="4569" r:id="rId7"/>
    <p:sldId id="2095" r:id="rId8"/>
    <p:sldId id="4566" r:id="rId9"/>
    <p:sldId id="1782" r:id="rId10"/>
    <p:sldId id="1783" r:id="rId11"/>
    <p:sldId id="1784" r:id="rId12"/>
    <p:sldId id="4392" r:id="rId13"/>
    <p:sldId id="4393" r:id="rId14"/>
    <p:sldId id="4394" r:id="rId15"/>
    <p:sldId id="2093" r:id="rId16"/>
    <p:sldId id="2092" r:id="rId17"/>
    <p:sldId id="261" r:id="rId18"/>
    <p:sldId id="273" r:id="rId19"/>
    <p:sldId id="262" r:id="rId20"/>
    <p:sldId id="2082" r:id="rId21"/>
    <p:sldId id="4567" r:id="rId22"/>
    <p:sldId id="297" r:id="rId23"/>
    <p:sldId id="4568" r:id="rId24"/>
    <p:sldId id="1284" r:id="rId25"/>
    <p:sldId id="1285" r:id="rId26"/>
    <p:sldId id="2089" r:id="rId27"/>
    <p:sldId id="2083" r:id="rId28"/>
    <p:sldId id="2085" r:id="rId29"/>
    <p:sldId id="2086" r:id="rId30"/>
    <p:sldId id="2090" r:id="rId31"/>
    <p:sldId id="274" r:id="rId32"/>
    <p:sldId id="2088" r:id="rId33"/>
    <p:sldId id="284" r:id="rId34"/>
    <p:sldId id="2091" r:id="rId35"/>
    <p:sldId id="4365" r:id="rId36"/>
    <p:sldId id="4406" r:id="rId37"/>
    <p:sldId id="456" r:id="rId38"/>
    <p:sldId id="4570" r:id="rId39"/>
    <p:sldId id="2094" r:id="rId40"/>
    <p:sldId id="4571" r:id="rId41"/>
    <p:sldId id="276" r:id="rId42"/>
    <p:sldId id="299"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86" d="100"/>
          <a:sy n="86" d="100"/>
        </p:scale>
        <p:origin x="33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2/12/2019</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dirty="0"/>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dirty="0"/>
          </a:p>
        </p:txBody>
      </p:sp>
    </p:spTree>
    <p:extLst>
      <p:ext uri="{BB962C8B-B14F-4D97-AF65-F5344CB8AC3E}">
        <p14:creationId xmlns:p14="http://schemas.microsoft.com/office/powerpoint/2010/main" val="60269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32</a:t>
            </a:fld>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74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idx="10"/>
          </p:nvPr>
        </p:nvSpPr>
        <p:spPr/>
        <p:txBody>
          <a:bodyPr/>
          <a:lstStyle/>
          <a:p>
            <a:pPr marL="0" marR="0" lvl="0" indent="0" algn="l" defTabSz="1845991"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4599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Calibri"/>
                <a:ea typeface="+mn-ea"/>
                <a:cs typeface="+mn-cs"/>
              </a:rPr>
              <a:pPr marL="0" marR="0" lvl="0" indent="0" algn="r" defTabSz="1845991" rtl="0" eaLnBrk="1" fontAlgn="auto" latinLnBrk="0" hangingPunct="1">
                <a:lnSpc>
                  <a:spcPct val="100000"/>
                </a:lnSpc>
                <a:spcBef>
                  <a:spcPts val="0"/>
                </a:spcBef>
                <a:spcAft>
                  <a:spcPts val="0"/>
                </a:spcAft>
                <a:buClrTx/>
                <a:buSzTx/>
                <a:buFontTx/>
                <a:buNone/>
                <a:tabLst/>
                <a:defRPr/>
              </a:pPr>
              <a:t>12/2/2019 8:43 PM</a:t>
            </a:fld>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459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Calibri"/>
                <a:ea typeface="+mn-ea"/>
                <a:cs typeface="+mn-cs"/>
              </a:rPr>
              <a:pPr marL="0" marR="0" lvl="0" indent="0" algn="r" defTabSz="1845991" rtl="0" eaLnBrk="1" fontAlgn="auto" latinLnBrk="0" hangingPunct="1">
                <a:lnSpc>
                  <a:spcPct val="100000"/>
                </a:lnSpc>
                <a:spcBef>
                  <a:spcPts val="0"/>
                </a:spcBef>
                <a:spcAft>
                  <a:spcPts val="0"/>
                </a:spcAft>
                <a:buClrTx/>
                <a:buSzTx/>
                <a:buFontTx/>
                <a:buNone/>
                <a:tabLst/>
                <a:defRPr/>
              </a:pPr>
              <a:t>33</a:t>
            </a:fld>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65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8:43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980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pPr>
              <a:spcBef>
                <a:spcPts val="600"/>
              </a:spcBef>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359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766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778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238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686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9943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8:43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398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12/2/2019 8:43 PM</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548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58683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993316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58687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184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48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314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84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523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24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3428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8017197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94578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339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08810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2888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7189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836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70613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8818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70F5-761C-40B4-8DA1-52EA204D0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4251E-B744-42F4-951A-05491626AB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7AEF78-E71C-4BCB-88BB-E639489E8F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AD18E4-DF2D-4490-8C57-4610F3E8FD9E}"/>
              </a:ext>
            </a:extLst>
          </p:cNvPr>
          <p:cNvSpPr>
            <a:spLocks noGrp="1"/>
          </p:cNvSpPr>
          <p:nvPr>
            <p:ph type="dt" sz="half" idx="10"/>
          </p:nvPr>
        </p:nvSpPr>
        <p:spPr/>
        <p:txBody>
          <a:bodyPr/>
          <a:lstStyle/>
          <a:p>
            <a:fld id="{76D8AA3B-5DB5-4D8B-85F5-5752A660C499}" type="datetimeFigureOut">
              <a:rPr lang="en-US" smtClean="0"/>
              <a:t>12/2/2019</a:t>
            </a:fld>
            <a:endParaRPr lang="en-US" dirty="0"/>
          </a:p>
        </p:txBody>
      </p:sp>
      <p:sp>
        <p:nvSpPr>
          <p:cNvPr id="6" name="Footer Placeholder 5">
            <a:extLst>
              <a:ext uri="{FF2B5EF4-FFF2-40B4-BE49-F238E27FC236}">
                <a16:creationId xmlns:a16="http://schemas.microsoft.com/office/drawing/2014/main" id="{01CD9B47-0010-4F6F-9684-914DA8CD62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6EFF74A-FA1A-4E22-B293-08B810130F5B}"/>
              </a:ext>
            </a:extLst>
          </p:cNvPr>
          <p:cNvSpPr>
            <a:spLocks noGrp="1"/>
          </p:cNvSpPr>
          <p:nvPr>
            <p:ph type="sldNum" sz="quarter" idx="12"/>
          </p:nvPr>
        </p:nvSpPr>
        <p:spPr/>
        <p:txBody>
          <a:bodyPr/>
          <a:lstStyle/>
          <a:p>
            <a:fld id="{11BBB371-5C51-4BD0-83E3-1F21205CA019}" type="slidenum">
              <a:rPr lang="en-US" smtClean="0"/>
              <a:t>‹#›</a:t>
            </a:fld>
            <a:endParaRPr lang="en-US" dirty="0"/>
          </a:p>
        </p:txBody>
      </p:sp>
    </p:spTree>
    <p:extLst>
      <p:ext uri="{BB962C8B-B14F-4D97-AF65-F5344CB8AC3E}">
        <p14:creationId xmlns:p14="http://schemas.microsoft.com/office/powerpoint/2010/main" val="128582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66358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8653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28406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130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653522" cy="979755"/>
          </a:xfrm>
        </p:spPr>
        <p:txBody>
          <a:bodyPr lIns="146304" tIns="91440" rIns="146304" bIns="91440"/>
          <a:lstStyle>
            <a:lvl1pPr>
              <a:lnSpc>
                <a:spcPts val="6176"/>
              </a:lnSpc>
              <a:defRPr sz="5294" baseline="0">
                <a:solidFill>
                  <a:schemeClr val="bg1"/>
                </a:solidFill>
              </a:defRPr>
            </a:lvl1pPr>
          </a:lstStyle>
          <a:p>
            <a:r>
              <a:rPr lang="en-US" dirty="0"/>
              <a:t>Title only</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1577536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8568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32527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14274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94833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93068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10957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9551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22040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89441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920056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97328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28343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174958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406324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81895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214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70577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14960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630516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15.emf"/><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theme" Target="../theme/theme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12/2/2019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826"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728104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12/2/2019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174175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58.emf"/><Relationship Id="rId26" Type="http://schemas.openxmlformats.org/officeDocument/2006/relationships/image" Target="../media/image66.emf"/><Relationship Id="rId39" Type="http://schemas.microsoft.com/office/2007/relationships/hdphoto" Target="../media/hdphoto1.wdp"/><Relationship Id="rId21" Type="http://schemas.openxmlformats.org/officeDocument/2006/relationships/image" Target="../media/image61.emf"/><Relationship Id="rId34" Type="http://schemas.openxmlformats.org/officeDocument/2006/relationships/image" Target="../media/image28.png"/><Relationship Id="rId42" Type="http://schemas.openxmlformats.org/officeDocument/2006/relationships/image" Target="../media/image45.emf"/><Relationship Id="rId47" Type="http://schemas.openxmlformats.org/officeDocument/2006/relationships/image" Target="../media/image50.svg"/><Relationship Id="rId50" Type="http://schemas.openxmlformats.org/officeDocument/2006/relationships/image" Target="../media/image72.png"/><Relationship Id="rId7" Type="http://schemas.openxmlformats.org/officeDocument/2006/relationships/image" Target="../media/image42.emf"/><Relationship Id="rId2" Type="http://schemas.openxmlformats.org/officeDocument/2006/relationships/notesSlide" Target="../notesSlides/notesSlide7.xml"/><Relationship Id="rId16" Type="http://schemas.openxmlformats.org/officeDocument/2006/relationships/image" Target="../media/image56.png"/><Relationship Id="rId29" Type="http://schemas.openxmlformats.org/officeDocument/2006/relationships/image" Target="../media/image69.svg"/><Relationship Id="rId11" Type="http://schemas.openxmlformats.org/officeDocument/2006/relationships/image" Target="../media/image36.png"/><Relationship Id="rId24" Type="http://schemas.openxmlformats.org/officeDocument/2006/relationships/image" Target="../media/image64.emf"/><Relationship Id="rId32" Type="http://schemas.openxmlformats.org/officeDocument/2006/relationships/image" Target="../media/image27.png"/><Relationship Id="rId37" Type="http://schemas.microsoft.com/office/2007/relationships/hdphoto" Target="../media/hdphoto4.wdp"/><Relationship Id="rId40" Type="http://schemas.openxmlformats.org/officeDocument/2006/relationships/image" Target="../media/image43.emf"/><Relationship Id="rId45" Type="http://schemas.openxmlformats.org/officeDocument/2006/relationships/image" Target="../media/image48.svg"/><Relationship Id="rId5" Type="http://schemas.openxmlformats.org/officeDocument/2006/relationships/image" Target="../media/image40.emf"/><Relationship Id="rId15" Type="http://schemas.openxmlformats.org/officeDocument/2006/relationships/image" Target="../media/image55.png"/><Relationship Id="rId23" Type="http://schemas.openxmlformats.org/officeDocument/2006/relationships/image" Target="../media/image63.emf"/><Relationship Id="rId28" Type="http://schemas.openxmlformats.org/officeDocument/2006/relationships/image" Target="../media/image68.png"/><Relationship Id="rId36" Type="http://schemas.openxmlformats.org/officeDocument/2006/relationships/image" Target="../media/image29.png"/><Relationship Id="rId49" Type="http://schemas.openxmlformats.org/officeDocument/2006/relationships/image" Target="../media/image52.svg"/><Relationship Id="rId10" Type="http://schemas.openxmlformats.org/officeDocument/2006/relationships/image" Target="../media/image54.png"/><Relationship Id="rId19" Type="http://schemas.openxmlformats.org/officeDocument/2006/relationships/image" Target="../media/image59.emf"/><Relationship Id="rId31" Type="http://schemas.openxmlformats.org/officeDocument/2006/relationships/image" Target="../media/image71.svg"/><Relationship Id="rId44" Type="http://schemas.openxmlformats.org/officeDocument/2006/relationships/image" Target="../media/image47.png"/><Relationship Id="rId4" Type="http://schemas.openxmlformats.org/officeDocument/2006/relationships/image" Target="../media/image39.emf"/><Relationship Id="rId9" Type="http://schemas.openxmlformats.org/officeDocument/2006/relationships/image" Target="../media/image34.emf"/><Relationship Id="rId14" Type="http://schemas.openxmlformats.org/officeDocument/2006/relationships/image" Target="../media/image24.emf"/><Relationship Id="rId22" Type="http://schemas.openxmlformats.org/officeDocument/2006/relationships/image" Target="../media/image62.emf"/><Relationship Id="rId27" Type="http://schemas.openxmlformats.org/officeDocument/2006/relationships/image" Target="../media/image67.emf"/><Relationship Id="rId30" Type="http://schemas.openxmlformats.org/officeDocument/2006/relationships/image" Target="../media/image70.png"/><Relationship Id="rId35" Type="http://schemas.microsoft.com/office/2007/relationships/hdphoto" Target="../media/hdphoto3.wdp"/><Relationship Id="rId43" Type="http://schemas.openxmlformats.org/officeDocument/2006/relationships/image" Target="../media/image46.emf"/><Relationship Id="rId48" Type="http://schemas.openxmlformats.org/officeDocument/2006/relationships/image" Target="../media/image51.png"/><Relationship Id="rId8" Type="http://schemas.openxmlformats.org/officeDocument/2006/relationships/image" Target="../media/image53.png"/><Relationship Id="rId51" Type="http://schemas.openxmlformats.org/officeDocument/2006/relationships/image" Target="../media/image73.svg"/><Relationship Id="rId3" Type="http://schemas.openxmlformats.org/officeDocument/2006/relationships/image" Target="../media/image38.emf"/><Relationship Id="rId12" Type="http://schemas.openxmlformats.org/officeDocument/2006/relationships/image" Target="../media/image37.svg"/><Relationship Id="rId17" Type="http://schemas.openxmlformats.org/officeDocument/2006/relationships/image" Target="../media/image57.emf"/><Relationship Id="rId25" Type="http://schemas.openxmlformats.org/officeDocument/2006/relationships/image" Target="../media/image65.emf"/><Relationship Id="rId33" Type="http://schemas.microsoft.com/office/2007/relationships/hdphoto" Target="../media/hdphoto2.wdp"/><Relationship Id="rId38" Type="http://schemas.openxmlformats.org/officeDocument/2006/relationships/image" Target="../media/image26.png"/><Relationship Id="rId46" Type="http://schemas.openxmlformats.org/officeDocument/2006/relationships/image" Target="../media/image49.png"/><Relationship Id="rId20" Type="http://schemas.openxmlformats.org/officeDocument/2006/relationships/image" Target="../media/image60.emf"/><Relationship Id="rId41" Type="http://schemas.openxmlformats.org/officeDocument/2006/relationships/image" Target="../media/image44.emf"/><Relationship Id="rId1" Type="http://schemas.openxmlformats.org/officeDocument/2006/relationships/slideLayout" Target="../slideLayouts/slideLayout81.xml"/><Relationship Id="rId6" Type="http://schemas.openxmlformats.org/officeDocument/2006/relationships/image" Target="../media/image41.emf"/></Relationships>
</file>

<file path=ppt/slides/_rels/slide11.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4.emf"/><Relationship Id="rId26" Type="http://schemas.openxmlformats.org/officeDocument/2006/relationships/image" Target="../media/image61.emf"/><Relationship Id="rId39" Type="http://schemas.openxmlformats.org/officeDocument/2006/relationships/image" Target="../media/image71.svg"/><Relationship Id="rId21" Type="http://schemas.openxmlformats.org/officeDocument/2006/relationships/image" Target="../media/image75.png"/><Relationship Id="rId34" Type="http://schemas.openxmlformats.org/officeDocument/2006/relationships/image" Target="../media/image72.png"/><Relationship Id="rId42" Type="http://schemas.openxmlformats.org/officeDocument/2006/relationships/image" Target="../media/image28.png"/><Relationship Id="rId47" Type="http://schemas.microsoft.com/office/2007/relationships/hdphoto" Target="../media/hdphoto1.wdp"/><Relationship Id="rId50" Type="http://schemas.openxmlformats.org/officeDocument/2006/relationships/image" Target="../media/image51.png"/><Relationship Id="rId7" Type="http://schemas.openxmlformats.org/officeDocument/2006/relationships/image" Target="../media/image42.emf"/><Relationship Id="rId2" Type="http://schemas.openxmlformats.org/officeDocument/2006/relationships/notesSlide" Target="../notesSlides/notesSlide8.xml"/><Relationship Id="rId16" Type="http://schemas.openxmlformats.org/officeDocument/2006/relationships/image" Target="../media/image56.png"/><Relationship Id="rId29" Type="http://schemas.openxmlformats.org/officeDocument/2006/relationships/image" Target="../media/image64.emf"/><Relationship Id="rId11" Type="http://schemas.openxmlformats.org/officeDocument/2006/relationships/image" Target="../media/image36.png"/><Relationship Id="rId24" Type="http://schemas.openxmlformats.org/officeDocument/2006/relationships/image" Target="../media/image59.emf"/><Relationship Id="rId32" Type="http://schemas.openxmlformats.org/officeDocument/2006/relationships/image" Target="../media/image68.png"/><Relationship Id="rId37" Type="http://schemas.openxmlformats.org/officeDocument/2006/relationships/image" Target="../media/image78.svg"/><Relationship Id="rId40" Type="http://schemas.openxmlformats.org/officeDocument/2006/relationships/image" Target="../media/image27.png"/><Relationship Id="rId45" Type="http://schemas.microsoft.com/office/2007/relationships/hdphoto" Target="../media/hdphoto4.wdp"/><Relationship Id="rId5" Type="http://schemas.openxmlformats.org/officeDocument/2006/relationships/image" Target="../media/image40.emf"/><Relationship Id="rId15" Type="http://schemas.openxmlformats.org/officeDocument/2006/relationships/image" Target="../media/image55.png"/><Relationship Id="rId23" Type="http://schemas.openxmlformats.org/officeDocument/2006/relationships/image" Target="../media/image76.svg"/><Relationship Id="rId28" Type="http://schemas.openxmlformats.org/officeDocument/2006/relationships/image" Target="../media/image62.emf"/><Relationship Id="rId36" Type="http://schemas.openxmlformats.org/officeDocument/2006/relationships/image" Target="../media/image77.png"/><Relationship Id="rId49" Type="http://schemas.openxmlformats.org/officeDocument/2006/relationships/image" Target="../media/image50.svg"/><Relationship Id="rId10" Type="http://schemas.openxmlformats.org/officeDocument/2006/relationships/image" Target="../media/image54.png"/><Relationship Id="rId19" Type="http://schemas.openxmlformats.org/officeDocument/2006/relationships/image" Target="../media/image45.emf"/><Relationship Id="rId31" Type="http://schemas.openxmlformats.org/officeDocument/2006/relationships/image" Target="../media/image66.emf"/><Relationship Id="rId44" Type="http://schemas.openxmlformats.org/officeDocument/2006/relationships/image" Target="../media/image29.png"/><Relationship Id="rId4" Type="http://schemas.openxmlformats.org/officeDocument/2006/relationships/image" Target="../media/image39.emf"/><Relationship Id="rId9" Type="http://schemas.openxmlformats.org/officeDocument/2006/relationships/image" Target="../media/image34.emf"/><Relationship Id="rId14" Type="http://schemas.openxmlformats.org/officeDocument/2006/relationships/image" Target="../media/image24.emf"/><Relationship Id="rId22" Type="http://schemas.openxmlformats.org/officeDocument/2006/relationships/image" Target="../media/image47.png"/><Relationship Id="rId27" Type="http://schemas.openxmlformats.org/officeDocument/2006/relationships/image" Target="../media/image67.emf"/><Relationship Id="rId30" Type="http://schemas.openxmlformats.org/officeDocument/2006/relationships/image" Target="../media/image65.emf"/><Relationship Id="rId35" Type="http://schemas.openxmlformats.org/officeDocument/2006/relationships/image" Target="../media/image73.svg"/><Relationship Id="rId43" Type="http://schemas.microsoft.com/office/2007/relationships/hdphoto" Target="../media/hdphoto3.wdp"/><Relationship Id="rId48" Type="http://schemas.openxmlformats.org/officeDocument/2006/relationships/image" Target="../media/image49.png"/><Relationship Id="rId8" Type="http://schemas.openxmlformats.org/officeDocument/2006/relationships/image" Target="../media/image53.png"/><Relationship Id="rId51" Type="http://schemas.openxmlformats.org/officeDocument/2006/relationships/image" Target="../media/image52.svg"/><Relationship Id="rId3" Type="http://schemas.openxmlformats.org/officeDocument/2006/relationships/image" Target="../media/image38.emf"/><Relationship Id="rId12" Type="http://schemas.openxmlformats.org/officeDocument/2006/relationships/image" Target="../media/image74.svg"/><Relationship Id="rId17" Type="http://schemas.openxmlformats.org/officeDocument/2006/relationships/image" Target="../media/image43.emf"/><Relationship Id="rId25" Type="http://schemas.openxmlformats.org/officeDocument/2006/relationships/image" Target="../media/image60.emf"/><Relationship Id="rId33" Type="http://schemas.openxmlformats.org/officeDocument/2006/relationships/image" Target="../media/image69.svg"/><Relationship Id="rId38" Type="http://schemas.openxmlformats.org/officeDocument/2006/relationships/image" Target="../media/image70.png"/><Relationship Id="rId46" Type="http://schemas.openxmlformats.org/officeDocument/2006/relationships/image" Target="../media/image26.png"/><Relationship Id="rId20" Type="http://schemas.openxmlformats.org/officeDocument/2006/relationships/image" Target="../media/image46.emf"/><Relationship Id="rId41" Type="http://schemas.microsoft.com/office/2007/relationships/hdphoto" Target="../media/hdphoto2.wdp"/><Relationship Id="rId1" Type="http://schemas.openxmlformats.org/officeDocument/2006/relationships/slideLayout" Target="../slideLayouts/slideLayout93.xml"/><Relationship Id="rId6" Type="http://schemas.openxmlformats.org/officeDocument/2006/relationships/image" Target="../media/image41.emf"/></Relationships>
</file>

<file path=ppt/slides/_rels/slide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getting-started" TargetMode="External"/><Relationship Id="rId2" Type="http://schemas.openxmlformats.org/officeDocument/2006/relationships/hyperlink" Target="https://docs.microsoft.com/en-us/azure/active-directory/identity-protection/overview-identity-protection" TargetMode="Externa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99.png"/><Relationship Id="rId11" Type="http://schemas.microsoft.com/office/2018/10/relationships/comments" Target="../comments/modernComment_806_D7D46C4B.xml"/><Relationship Id="rId5" Type="http://schemas.openxmlformats.org/officeDocument/2006/relationships/image" Target="../media/image98.png"/><Relationship Id="rId10" Type="http://schemas.microsoft.com/office/2007/relationships/hdphoto" Target="../media/hdphoto6.wdp"/><Relationship Id="rId4" Type="http://schemas.openxmlformats.org/officeDocument/2006/relationships/image" Target="../media/image97.pn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23.emf"/></Relationships>
</file>

<file path=ppt/slides/_rels/slide3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notesSlide" Target="../notesSlides/notesSlide11.xml"/><Relationship Id="rId1" Type="http://schemas.openxmlformats.org/officeDocument/2006/relationships/slideLayout" Target="../slideLayouts/slideLayout6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57.xml"/><Relationship Id="rId5" Type="http://schemas.openxmlformats.org/officeDocument/2006/relationships/image" Target="../media/image118.emf"/><Relationship Id="rId4" Type="http://schemas.microsoft.com/office/2007/relationships/hdphoto" Target="../media/hdphoto7.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emf"/><Relationship Id="rId7" Type="http://schemas.openxmlformats.org/officeDocument/2006/relationships/image" Target="../media/image27.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26.png"/><Relationship Id="rId10" Type="http://schemas.microsoft.com/office/2007/relationships/hdphoto" Target="../media/hdphoto3.wdp"/><Relationship Id="rId4" Type="http://schemas.openxmlformats.org/officeDocument/2006/relationships/image" Target="../media/image25.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emf"/><Relationship Id="rId13" Type="http://schemas.microsoft.com/office/2007/relationships/hdphoto" Target="../media/hdphoto1.wdp"/><Relationship Id="rId1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4.emf"/><Relationship Id="rId12" Type="http://schemas.openxmlformats.org/officeDocument/2006/relationships/image" Target="../media/image26.png"/><Relationship Id="rId17" Type="http://schemas.microsoft.com/office/2007/relationships/hdphoto" Target="../media/hdphoto3.wdp"/><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81.xml"/><Relationship Id="rId6" Type="http://schemas.openxmlformats.org/officeDocument/2006/relationships/image" Target="../media/image33.png"/><Relationship Id="rId11" Type="http://schemas.openxmlformats.org/officeDocument/2006/relationships/image" Target="../media/image37.svg"/><Relationship Id="rId5" Type="http://schemas.openxmlformats.org/officeDocument/2006/relationships/image" Target="../media/image32.png"/><Relationship Id="rId15" Type="http://schemas.microsoft.com/office/2007/relationships/hdphoto" Target="../media/hdphoto2.wdp"/><Relationship Id="rId10" Type="http://schemas.openxmlformats.org/officeDocument/2006/relationships/image" Target="../media/image36.png"/><Relationship Id="rId19" Type="http://schemas.microsoft.com/office/2007/relationships/hdphoto" Target="../media/hdphoto4.wdp"/><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41.emf"/><Relationship Id="rId13" Type="http://schemas.microsoft.com/office/2007/relationships/hdphoto" Target="../media/hdphoto2.wdp"/><Relationship Id="rId18" Type="http://schemas.openxmlformats.org/officeDocument/2006/relationships/image" Target="../media/image31.png"/><Relationship Id="rId3" Type="http://schemas.openxmlformats.org/officeDocument/2006/relationships/image" Target="../media/image30.png"/><Relationship Id="rId21" Type="http://schemas.openxmlformats.org/officeDocument/2006/relationships/image" Target="../media/image35.png"/><Relationship Id="rId7" Type="http://schemas.openxmlformats.org/officeDocument/2006/relationships/image" Target="../media/image40.emf"/><Relationship Id="rId12" Type="http://schemas.openxmlformats.org/officeDocument/2006/relationships/image" Target="../media/image27.png"/><Relationship Id="rId17" Type="http://schemas.microsoft.com/office/2007/relationships/hdphoto" Target="../media/hdphoto4.wdp"/><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4.emf"/><Relationship Id="rId1" Type="http://schemas.openxmlformats.org/officeDocument/2006/relationships/slideLayout" Target="../slideLayouts/slideLayout81.xml"/><Relationship Id="rId6" Type="http://schemas.openxmlformats.org/officeDocument/2006/relationships/image" Target="../media/image39.emf"/><Relationship Id="rId11" Type="http://schemas.microsoft.com/office/2007/relationships/hdphoto" Target="../media/hdphoto1.wdp"/><Relationship Id="rId24" Type="http://schemas.openxmlformats.org/officeDocument/2006/relationships/image" Target="../media/image33.png"/><Relationship Id="rId5" Type="http://schemas.openxmlformats.org/officeDocument/2006/relationships/image" Target="../media/image38.emf"/><Relationship Id="rId15" Type="http://schemas.microsoft.com/office/2007/relationships/hdphoto" Target="../media/hdphoto3.wdp"/><Relationship Id="rId23" Type="http://schemas.openxmlformats.org/officeDocument/2006/relationships/image" Target="../media/image37.svg"/><Relationship Id="rId10" Type="http://schemas.openxmlformats.org/officeDocument/2006/relationships/image" Target="../media/image26.png"/><Relationship Id="rId19" Type="http://schemas.openxmlformats.org/officeDocument/2006/relationships/image" Target="../media/image32.png"/><Relationship Id="rId4" Type="http://schemas.openxmlformats.org/officeDocument/2006/relationships/image" Target="../media/image24.emf"/><Relationship Id="rId9" Type="http://schemas.openxmlformats.org/officeDocument/2006/relationships/image" Target="../media/image42.emf"/><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13" Type="http://schemas.openxmlformats.org/officeDocument/2006/relationships/image" Target="../media/image46.emf"/><Relationship Id="rId18" Type="http://schemas.openxmlformats.org/officeDocument/2006/relationships/image" Target="../media/image51.png"/><Relationship Id="rId26" Type="http://schemas.openxmlformats.org/officeDocument/2006/relationships/image" Target="../media/image29.png"/><Relationship Id="rId3" Type="http://schemas.openxmlformats.org/officeDocument/2006/relationships/image" Target="../media/image30.png"/><Relationship Id="rId21" Type="http://schemas.microsoft.com/office/2007/relationships/hdphoto" Target="../media/hdphoto1.wdp"/><Relationship Id="rId34" Type="http://schemas.openxmlformats.org/officeDocument/2006/relationships/image" Target="../media/image33.png"/><Relationship Id="rId7" Type="http://schemas.openxmlformats.org/officeDocument/2006/relationships/image" Target="../media/image40.emf"/><Relationship Id="rId12" Type="http://schemas.openxmlformats.org/officeDocument/2006/relationships/image" Target="../media/image45.emf"/><Relationship Id="rId17" Type="http://schemas.openxmlformats.org/officeDocument/2006/relationships/image" Target="../media/image50.svg"/><Relationship Id="rId25" Type="http://schemas.microsoft.com/office/2007/relationships/hdphoto" Target="../media/hdphoto3.wdp"/><Relationship Id="rId33" Type="http://schemas.openxmlformats.org/officeDocument/2006/relationships/image" Target="../media/image37.svg"/><Relationship Id="rId2" Type="http://schemas.openxmlformats.org/officeDocument/2006/relationships/notesSlide" Target="../notesSlides/notesSlide6.xml"/><Relationship Id="rId16" Type="http://schemas.openxmlformats.org/officeDocument/2006/relationships/image" Target="../media/image49.png"/><Relationship Id="rId20" Type="http://schemas.openxmlformats.org/officeDocument/2006/relationships/image" Target="../media/image26.png"/><Relationship Id="rId29" Type="http://schemas.openxmlformats.org/officeDocument/2006/relationships/image" Target="../media/image32.png"/><Relationship Id="rId1" Type="http://schemas.openxmlformats.org/officeDocument/2006/relationships/slideLayout" Target="../slideLayouts/slideLayout81.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38.emf"/><Relationship Id="rId15" Type="http://schemas.openxmlformats.org/officeDocument/2006/relationships/image" Target="../media/image48.svg"/><Relationship Id="rId23" Type="http://schemas.microsoft.com/office/2007/relationships/hdphoto" Target="../media/hdphoto2.wdp"/><Relationship Id="rId28" Type="http://schemas.openxmlformats.org/officeDocument/2006/relationships/image" Target="../media/image31.png"/><Relationship Id="rId10" Type="http://schemas.openxmlformats.org/officeDocument/2006/relationships/image" Target="../media/image43.emf"/><Relationship Id="rId19" Type="http://schemas.openxmlformats.org/officeDocument/2006/relationships/image" Target="../media/image52.svg"/><Relationship Id="rId31" Type="http://schemas.openxmlformats.org/officeDocument/2006/relationships/image" Target="../media/image35.png"/><Relationship Id="rId4" Type="http://schemas.openxmlformats.org/officeDocument/2006/relationships/image" Target="../media/image24.emf"/><Relationship Id="rId9" Type="http://schemas.openxmlformats.org/officeDocument/2006/relationships/image" Target="../media/image42.emf"/><Relationship Id="rId14" Type="http://schemas.openxmlformats.org/officeDocument/2006/relationships/image" Target="../media/image47.png"/><Relationship Id="rId22" Type="http://schemas.openxmlformats.org/officeDocument/2006/relationships/image" Target="../media/image27.png"/><Relationship Id="rId27" Type="http://schemas.microsoft.com/office/2007/relationships/hdphoto" Target="../media/hdphoto4.wdp"/><Relationship Id="rId30" Type="http://schemas.openxmlformats.org/officeDocument/2006/relationships/image" Target="../media/image34.emf"/><Relationship Id="rId8"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Azure AD for non-developers</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a:t>
            </a:r>
          </a:p>
          <a:p>
            <a:r>
              <a:rPr lang="en-US" sz="2400" dirty="0"/>
              <a:t>@rbrayb</a:t>
            </a:r>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Group 335">
            <a:extLst>
              <a:ext uri="{FF2B5EF4-FFF2-40B4-BE49-F238E27FC236}">
                <a16:creationId xmlns:a16="http://schemas.microsoft.com/office/drawing/2014/main" id="{69A82B44-5B2D-4AA1-833F-2F6EDDDFD244}"/>
              </a:ext>
            </a:extLst>
          </p:cNvPr>
          <p:cNvGrpSpPr/>
          <p:nvPr/>
        </p:nvGrpSpPr>
        <p:grpSpPr>
          <a:xfrm>
            <a:off x="7111385" y="5129744"/>
            <a:ext cx="432015" cy="432015"/>
            <a:chOff x="5382481" y="1937866"/>
            <a:chExt cx="1143000" cy="1143000"/>
          </a:xfrm>
        </p:grpSpPr>
        <p:sp>
          <p:nvSpPr>
            <p:cNvPr id="337" name="Oval 336">
              <a:extLst>
                <a:ext uri="{FF2B5EF4-FFF2-40B4-BE49-F238E27FC236}">
                  <a16:creationId xmlns:a16="http://schemas.microsoft.com/office/drawing/2014/main" id="{BC23D08E-E83D-416D-9ED4-3BE61BF4ED3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38" name="Oval 337">
              <a:extLst>
                <a:ext uri="{FF2B5EF4-FFF2-40B4-BE49-F238E27FC236}">
                  <a16:creationId xmlns:a16="http://schemas.microsoft.com/office/drawing/2014/main" id="{435B5AB2-B0E2-46CC-BA2D-1762B7910CA7}"/>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9" name="Freeform: Shape 306">
              <a:extLst>
                <a:ext uri="{FF2B5EF4-FFF2-40B4-BE49-F238E27FC236}">
                  <a16:creationId xmlns:a16="http://schemas.microsoft.com/office/drawing/2014/main" id="{7728CCED-3D11-4705-BCE2-FA8FB1834015}"/>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0" name="Freeform: Shape 304">
              <a:extLst>
                <a:ext uri="{FF2B5EF4-FFF2-40B4-BE49-F238E27FC236}">
                  <a16:creationId xmlns:a16="http://schemas.microsoft.com/office/drawing/2014/main" id="{01CE2E77-9709-4E67-A48F-88AECD9C884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341" name="Group 340">
            <a:extLst>
              <a:ext uri="{FF2B5EF4-FFF2-40B4-BE49-F238E27FC236}">
                <a16:creationId xmlns:a16="http://schemas.microsoft.com/office/drawing/2014/main" id="{C084D83A-1C00-4844-B03F-814D6DFCB78C}"/>
              </a:ext>
            </a:extLst>
          </p:cNvPr>
          <p:cNvGrpSpPr/>
          <p:nvPr/>
        </p:nvGrpSpPr>
        <p:grpSpPr>
          <a:xfrm>
            <a:off x="8722661" y="3322576"/>
            <a:ext cx="432015" cy="432015"/>
            <a:chOff x="7303803" y="1980788"/>
            <a:chExt cx="1143000" cy="1143000"/>
          </a:xfrm>
        </p:grpSpPr>
        <p:sp>
          <p:nvSpPr>
            <p:cNvPr id="342" name="Oval 341">
              <a:extLst>
                <a:ext uri="{FF2B5EF4-FFF2-40B4-BE49-F238E27FC236}">
                  <a16:creationId xmlns:a16="http://schemas.microsoft.com/office/drawing/2014/main" id="{D12ED496-070A-4856-869A-8C7BC9A017DD}"/>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3" name="Oval 342">
              <a:extLst>
                <a:ext uri="{FF2B5EF4-FFF2-40B4-BE49-F238E27FC236}">
                  <a16:creationId xmlns:a16="http://schemas.microsoft.com/office/drawing/2014/main" id="{F52B3B99-4921-406F-8868-519A9F12CB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4" name="Freeform: Shape 332">
              <a:extLst>
                <a:ext uri="{FF2B5EF4-FFF2-40B4-BE49-F238E27FC236}">
                  <a16:creationId xmlns:a16="http://schemas.microsoft.com/office/drawing/2014/main" id="{6641F959-4A10-4D0A-A451-7850F5AA883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45" name="Picture 344">
              <a:extLst>
                <a:ext uri="{FF2B5EF4-FFF2-40B4-BE49-F238E27FC236}">
                  <a16:creationId xmlns:a16="http://schemas.microsoft.com/office/drawing/2014/main" id="{8D9DFB4D-6E81-45BB-8CA8-885014396BFA}"/>
                </a:ext>
              </a:extLst>
            </p:cNvPr>
            <p:cNvPicPr>
              <a:picLocks noChangeAspect="1"/>
            </p:cNvPicPr>
            <p:nvPr/>
          </p:nvPicPr>
          <p:blipFill>
            <a:blip r:embed="rId3" cstate="print">
              <a:lum bright="83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346" name="Group 345">
            <a:extLst>
              <a:ext uri="{FF2B5EF4-FFF2-40B4-BE49-F238E27FC236}">
                <a16:creationId xmlns:a16="http://schemas.microsoft.com/office/drawing/2014/main" id="{8C683306-2D35-4295-9F25-2D6BC2176DBF}"/>
              </a:ext>
            </a:extLst>
          </p:cNvPr>
          <p:cNvGrpSpPr/>
          <p:nvPr/>
        </p:nvGrpSpPr>
        <p:grpSpPr>
          <a:xfrm>
            <a:off x="5262313" y="1839207"/>
            <a:ext cx="457200" cy="457200"/>
            <a:chOff x="3461159" y="1980788"/>
            <a:chExt cx="1143000" cy="1143000"/>
          </a:xfrm>
        </p:grpSpPr>
        <p:sp>
          <p:nvSpPr>
            <p:cNvPr id="347" name="Oval 346">
              <a:extLst>
                <a:ext uri="{FF2B5EF4-FFF2-40B4-BE49-F238E27FC236}">
                  <a16:creationId xmlns:a16="http://schemas.microsoft.com/office/drawing/2014/main" id="{5528EF69-875B-4614-AA0D-54E4710FB49F}"/>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8" name="Oval 347">
              <a:extLst>
                <a:ext uri="{FF2B5EF4-FFF2-40B4-BE49-F238E27FC236}">
                  <a16:creationId xmlns:a16="http://schemas.microsoft.com/office/drawing/2014/main" id="{1D0A970D-A6AE-41E4-9DCB-D31CAE0265D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9" name="Freeform: Shape 311">
              <a:extLst>
                <a:ext uri="{FF2B5EF4-FFF2-40B4-BE49-F238E27FC236}">
                  <a16:creationId xmlns:a16="http://schemas.microsoft.com/office/drawing/2014/main" id="{2C8FF89E-26EC-4FCC-BEE8-78DB79EAB38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50" name="Picture 349">
              <a:extLst>
                <a:ext uri="{FF2B5EF4-FFF2-40B4-BE49-F238E27FC236}">
                  <a16:creationId xmlns:a16="http://schemas.microsoft.com/office/drawing/2014/main" id="{78B4C134-1BF8-4E58-9FEF-3B21C05C0145}"/>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51" name="Group 350">
            <a:extLst>
              <a:ext uri="{FF2B5EF4-FFF2-40B4-BE49-F238E27FC236}">
                <a16:creationId xmlns:a16="http://schemas.microsoft.com/office/drawing/2014/main" id="{F8EE5009-BF78-4463-9357-ACB36FEC1372}"/>
              </a:ext>
            </a:extLst>
          </p:cNvPr>
          <p:cNvGrpSpPr/>
          <p:nvPr/>
        </p:nvGrpSpPr>
        <p:grpSpPr>
          <a:xfrm>
            <a:off x="7297412" y="3768397"/>
            <a:ext cx="432015" cy="432015"/>
            <a:chOff x="8264466" y="3846864"/>
            <a:chExt cx="1143000" cy="1143000"/>
          </a:xfrm>
        </p:grpSpPr>
        <p:sp>
          <p:nvSpPr>
            <p:cNvPr id="352" name="Oval 351">
              <a:extLst>
                <a:ext uri="{FF2B5EF4-FFF2-40B4-BE49-F238E27FC236}">
                  <a16:creationId xmlns:a16="http://schemas.microsoft.com/office/drawing/2014/main" id="{63E2535B-E800-4A1F-815B-68BBBD68C67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53" name="Group 352">
              <a:extLst>
                <a:ext uri="{FF2B5EF4-FFF2-40B4-BE49-F238E27FC236}">
                  <a16:creationId xmlns:a16="http://schemas.microsoft.com/office/drawing/2014/main" id="{E5AB751A-7248-4BD5-B3F0-769203ABEEC3}"/>
                </a:ext>
              </a:extLst>
            </p:cNvPr>
            <p:cNvGrpSpPr/>
            <p:nvPr/>
          </p:nvGrpSpPr>
          <p:grpSpPr>
            <a:xfrm>
              <a:off x="8532489" y="3955366"/>
              <a:ext cx="606954" cy="950742"/>
              <a:chOff x="9233375" y="2727900"/>
              <a:chExt cx="408814" cy="640372"/>
            </a:xfrm>
          </p:grpSpPr>
          <p:sp>
            <p:nvSpPr>
              <p:cNvPr id="355" name="Oval 354">
                <a:extLst>
                  <a:ext uri="{FF2B5EF4-FFF2-40B4-BE49-F238E27FC236}">
                    <a16:creationId xmlns:a16="http://schemas.microsoft.com/office/drawing/2014/main" id="{C1B7D672-367C-4A42-904C-81F4565D221A}"/>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BCF05A5A-06EC-40B1-A32B-F3605D4A8085}"/>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54" name="Picture 353">
              <a:extLst>
                <a:ext uri="{FF2B5EF4-FFF2-40B4-BE49-F238E27FC236}">
                  <a16:creationId xmlns:a16="http://schemas.microsoft.com/office/drawing/2014/main" id="{ECDD1FA5-67E7-406B-8E98-075B5414C9BC}"/>
                </a:ext>
              </a:extLst>
            </p:cNvPr>
            <p:cNvPicPr>
              <a:picLocks noChangeAspect="1"/>
            </p:cNvPicPr>
            <p:nvPr/>
          </p:nvPicPr>
          <p:blipFill>
            <a:blip r:embed="rId5" cstate="print">
              <a:lum bright="89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57" name="Group 356">
            <a:extLst>
              <a:ext uri="{FF2B5EF4-FFF2-40B4-BE49-F238E27FC236}">
                <a16:creationId xmlns:a16="http://schemas.microsoft.com/office/drawing/2014/main" id="{D2E2427A-DAFD-4372-BF54-463B57329D49}"/>
              </a:ext>
            </a:extLst>
          </p:cNvPr>
          <p:cNvGrpSpPr/>
          <p:nvPr/>
        </p:nvGrpSpPr>
        <p:grpSpPr>
          <a:xfrm>
            <a:off x="6995222" y="1286177"/>
            <a:ext cx="432015" cy="432015"/>
            <a:chOff x="6343142" y="3846574"/>
            <a:chExt cx="1143000" cy="1143000"/>
          </a:xfrm>
        </p:grpSpPr>
        <p:sp>
          <p:nvSpPr>
            <p:cNvPr id="358" name="Oval 357">
              <a:extLst>
                <a:ext uri="{FF2B5EF4-FFF2-40B4-BE49-F238E27FC236}">
                  <a16:creationId xmlns:a16="http://schemas.microsoft.com/office/drawing/2014/main" id="{F0717B94-DBBD-4B5A-8241-55660BD9208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59" name="Oval 358">
              <a:extLst>
                <a:ext uri="{FF2B5EF4-FFF2-40B4-BE49-F238E27FC236}">
                  <a16:creationId xmlns:a16="http://schemas.microsoft.com/office/drawing/2014/main" id="{9646EE71-9BD7-46FE-9063-87E32576482F}"/>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0" name="Freeform: Shape 325">
              <a:extLst>
                <a:ext uri="{FF2B5EF4-FFF2-40B4-BE49-F238E27FC236}">
                  <a16:creationId xmlns:a16="http://schemas.microsoft.com/office/drawing/2014/main" id="{FFE4AA9B-8984-452E-8AE9-62919980C16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61" name="Picture 360">
              <a:extLst>
                <a:ext uri="{FF2B5EF4-FFF2-40B4-BE49-F238E27FC236}">
                  <a16:creationId xmlns:a16="http://schemas.microsoft.com/office/drawing/2014/main" id="{1043E125-629E-4065-8FA9-F799DF910213}"/>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62" name="Group 361">
            <a:extLst>
              <a:ext uri="{FF2B5EF4-FFF2-40B4-BE49-F238E27FC236}">
                <a16:creationId xmlns:a16="http://schemas.microsoft.com/office/drawing/2014/main" id="{7F3F7317-8920-408A-8EAA-388225184937}"/>
              </a:ext>
            </a:extLst>
          </p:cNvPr>
          <p:cNvGrpSpPr/>
          <p:nvPr/>
        </p:nvGrpSpPr>
        <p:grpSpPr>
          <a:xfrm>
            <a:off x="3705639" y="3041203"/>
            <a:ext cx="432015" cy="432015"/>
            <a:chOff x="4421820" y="3837665"/>
            <a:chExt cx="1143000" cy="1143000"/>
          </a:xfrm>
        </p:grpSpPr>
        <p:sp>
          <p:nvSpPr>
            <p:cNvPr id="363" name="Oval 362">
              <a:extLst>
                <a:ext uri="{FF2B5EF4-FFF2-40B4-BE49-F238E27FC236}">
                  <a16:creationId xmlns:a16="http://schemas.microsoft.com/office/drawing/2014/main" id="{85DC0D08-A571-4487-89A5-FF89F3C76AE3}"/>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64" name="Group 363">
              <a:extLst>
                <a:ext uri="{FF2B5EF4-FFF2-40B4-BE49-F238E27FC236}">
                  <a16:creationId xmlns:a16="http://schemas.microsoft.com/office/drawing/2014/main" id="{5BF0567D-2341-4FD0-BB82-49EDE7E717FC}"/>
                </a:ext>
              </a:extLst>
            </p:cNvPr>
            <p:cNvGrpSpPr/>
            <p:nvPr/>
          </p:nvGrpSpPr>
          <p:grpSpPr>
            <a:xfrm>
              <a:off x="4695928" y="3929384"/>
              <a:ext cx="606954" cy="950742"/>
              <a:chOff x="923401" y="1750320"/>
              <a:chExt cx="606954" cy="950742"/>
            </a:xfrm>
          </p:grpSpPr>
          <p:sp>
            <p:nvSpPr>
              <p:cNvPr id="366" name="Oval 365">
                <a:extLst>
                  <a:ext uri="{FF2B5EF4-FFF2-40B4-BE49-F238E27FC236}">
                    <a16:creationId xmlns:a16="http://schemas.microsoft.com/office/drawing/2014/main" id="{74C2CF2A-78B4-45F6-A5D0-D5C2AC0C71F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7" name="Freeform: Shape 320">
                <a:extLst>
                  <a:ext uri="{FF2B5EF4-FFF2-40B4-BE49-F238E27FC236}">
                    <a16:creationId xmlns:a16="http://schemas.microsoft.com/office/drawing/2014/main" id="{4AA61332-C103-46ED-953C-57ADED4F0763}"/>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65" name="Picture 364">
              <a:extLst>
                <a:ext uri="{FF2B5EF4-FFF2-40B4-BE49-F238E27FC236}">
                  <a16:creationId xmlns:a16="http://schemas.microsoft.com/office/drawing/2014/main" id="{AA61A397-1985-4472-AA92-77DFBDAE8539}"/>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68" name="Group 367">
            <a:extLst>
              <a:ext uri="{FF2B5EF4-FFF2-40B4-BE49-F238E27FC236}">
                <a16:creationId xmlns:a16="http://schemas.microsoft.com/office/drawing/2014/main" id="{78D629D4-5038-4814-AF88-1E4C7557A715}"/>
              </a:ext>
            </a:extLst>
          </p:cNvPr>
          <p:cNvGrpSpPr>
            <a:grpSpLocks noChangeAspect="1"/>
          </p:cNvGrpSpPr>
          <p:nvPr/>
        </p:nvGrpSpPr>
        <p:grpSpPr>
          <a:xfrm>
            <a:off x="5850644" y="4732215"/>
            <a:ext cx="516759" cy="516759"/>
            <a:chOff x="5301956" y="4678104"/>
            <a:chExt cx="914400" cy="914400"/>
          </a:xfrm>
        </p:grpSpPr>
        <p:sp>
          <p:nvSpPr>
            <p:cNvPr id="369" name="Oval 368">
              <a:extLst>
                <a:ext uri="{FF2B5EF4-FFF2-40B4-BE49-F238E27FC236}">
                  <a16:creationId xmlns:a16="http://schemas.microsoft.com/office/drawing/2014/main" id="{B1BD92BC-83E1-4BB7-83E1-490E48B5FE9E}"/>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0" name="Group 369">
              <a:extLst>
                <a:ext uri="{FF2B5EF4-FFF2-40B4-BE49-F238E27FC236}">
                  <a16:creationId xmlns:a16="http://schemas.microsoft.com/office/drawing/2014/main" id="{ABCC1B03-0F30-472D-ADD6-8A3620EDA460}"/>
                </a:ext>
              </a:extLst>
            </p:cNvPr>
            <p:cNvGrpSpPr>
              <a:grpSpLocks noChangeAspect="1"/>
            </p:cNvGrpSpPr>
            <p:nvPr/>
          </p:nvGrpSpPr>
          <p:grpSpPr>
            <a:xfrm>
              <a:off x="5416532" y="4898732"/>
              <a:ext cx="674706" cy="433016"/>
              <a:chOff x="8025136" y="7417948"/>
              <a:chExt cx="1135149" cy="728520"/>
            </a:xfrm>
          </p:grpSpPr>
          <p:sp>
            <p:nvSpPr>
              <p:cNvPr id="371" name="Freeform 7">
                <a:extLst>
                  <a:ext uri="{FF2B5EF4-FFF2-40B4-BE49-F238E27FC236}">
                    <a16:creationId xmlns:a16="http://schemas.microsoft.com/office/drawing/2014/main" id="{26B3805B-320D-4374-A6A7-7B2865FDF2C7}"/>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nvGrpSpPr>
              <p:cNvPr id="372" name="Group 371">
                <a:extLst>
                  <a:ext uri="{FF2B5EF4-FFF2-40B4-BE49-F238E27FC236}">
                    <a16:creationId xmlns:a16="http://schemas.microsoft.com/office/drawing/2014/main" id="{9865539F-10F9-454C-80DB-D28CBD926CDE}"/>
                  </a:ext>
                </a:extLst>
              </p:cNvPr>
              <p:cNvGrpSpPr/>
              <p:nvPr/>
            </p:nvGrpSpPr>
            <p:grpSpPr>
              <a:xfrm>
                <a:off x="8025136" y="7417948"/>
                <a:ext cx="1135149" cy="728520"/>
                <a:chOff x="8025136" y="7417948"/>
                <a:chExt cx="1135149" cy="728520"/>
              </a:xfrm>
            </p:grpSpPr>
            <p:sp>
              <p:nvSpPr>
                <p:cNvPr id="373" name="Freeform 40">
                  <a:extLst>
                    <a:ext uri="{FF2B5EF4-FFF2-40B4-BE49-F238E27FC236}">
                      <a16:creationId xmlns:a16="http://schemas.microsoft.com/office/drawing/2014/main" id="{D53063C1-278A-40CB-A09A-82A12F008F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374" name="Freeform 512">
                  <a:extLst>
                    <a:ext uri="{FF2B5EF4-FFF2-40B4-BE49-F238E27FC236}">
                      <a16:creationId xmlns:a16="http://schemas.microsoft.com/office/drawing/2014/main" id="{A0422144-D3FB-4E40-82F7-5B7C15B104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entury Gothic" panose="020B0502020202020204"/>
                    <a:ea typeface="+mn-ea"/>
                    <a:cs typeface="+mn-cs"/>
                  </a:endParaRPr>
                </a:p>
              </p:txBody>
            </p:sp>
          </p:grpSp>
        </p:grpSp>
      </p:grpSp>
      <p:grpSp>
        <p:nvGrpSpPr>
          <p:cNvPr id="375" name="Group 374">
            <a:extLst>
              <a:ext uri="{FF2B5EF4-FFF2-40B4-BE49-F238E27FC236}">
                <a16:creationId xmlns:a16="http://schemas.microsoft.com/office/drawing/2014/main" id="{02DC45AC-A044-4248-AA23-555DA17CAB23}"/>
              </a:ext>
            </a:extLst>
          </p:cNvPr>
          <p:cNvGrpSpPr>
            <a:grpSpLocks noChangeAspect="1"/>
          </p:cNvGrpSpPr>
          <p:nvPr/>
        </p:nvGrpSpPr>
        <p:grpSpPr>
          <a:xfrm>
            <a:off x="8275490" y="5660286"/>
            <a:ext cx="516759" cy="516759"/>
            <a:chOff x="7488915" y="4160672"/>
            <a:chExt cx="914400" cy="914400"/>
          </a:xfrm>
        </p:grpSpPr>
        <p:sp>
          <p:nvSpPr>
            <p:cNvPr id="376" name="Oval 375">
              <a:extLst>
                <a:ext uri="{FF2B5EF4-FFF2-40B4-BE49-F238E27FC236}">
                  <a16:creationId xmlns:a16="http://schemas.microsoft.com/office/drawing/2014/main" id="{38260AC0-FA89-4FFE-B94F-CFCF06CF420D}"/>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7" name="Group 376">
              <a:extLst>
                <a:ext uri="{FF2B5EF4-FFF2-40B4-BE49-F238E27FC236}">
                  <a16:creationId xmlns:a16="http://schemas.microsoft.com/office/drawing/2014/main" id="{013A76C8-DCF6-4C6B-A78A-DFF9C5DFEDB3}"/>
                </a:ext>
              </a:extLst>
            </p:cNvPr>
            <p:cNvGrpSpPr>
              <a:grpSpLocks noChangeAspect="1"/>
            </p:cNvGrpSpPr>
            <p:nvPr/>
          </p:nvGrpSpPr>
          <p:grpSpPr>
            <a:xfrm>
              <a:off x="7725213" y="4317830"/>
              <a:ext cx="441804" cy="600084"/>
              <a:chOff x="11395930" y="2227184"/>
              <a:chExt cx="416827" cy="566158"/>
            </a:xfrm>
          </p:grpSpPr>
          <p:grpSp>
            <p:nvGrpSpPr>
              <p:cNvPr id="378" name="Group 377">
                <a:extLst>
                  <a:ext uri="{FF2B5EF4-FFF2-40B4-BE49-F238E27FC236}">
                    <a16:creationId xmlns:a16="http://schemas.microsoft.com/office/drawing/2014/main" id="{BFCA22BC-1E99-4F46-B74F-2ACAF2C0FF19}"/>
                  </a:ext>
                </a:extLst>
              </p:cNvPr>
              <p:cNvGrpSpPr/>
              <p:nvPr/>
            </p:nvGrpSpPr>
            <p:grpSpPr>
              <a:xfrm>
                <a:off x="11403418" y="2232104"/>
                <a:ext cx="401275" cy="530028"/>
                <a:chOff x="8817145" y="5862982"/>
                <a:chExt cx="200853" cy="338001"/>
              </a:xfrm>
            </p:grpSpPr>
            <p:sp>
              <p:nvSpPr>
                <p:cNvPr id="382" name="Rectangle 11">
                  <a:extLst>
                    <a:ext uri="{FF2B5EF4-FFF2-40B4-BE49-F238E27FC236}">
                      <a16:creationId xmlns:a16="http://schemas.microsoft.com/office/drawing/2014/main" id="{0F49E124-3CFA-4D8A-ABBE-A0E1329505FD}"/>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383" name="Rectangle 12">
                  <a:extLst>
                    <a:ext uri="{FF2B5EF4-FFF2-40B4-BE49-F238E27FC236}">
                      <a16:creationId xmlns:a16="http://schemas.microsoft.com/office/drawing/2014/main" id="{461DAF65-D2B7-4334-B918-6DD0AF9E63A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384" name="Freeform 17">
                  <a:extLst>
                    <a:ext uri="{FF2B5EF4-FFF2-40B4-BE49-F238E27FC236}">
                      <a16:creationId xmlns:a16="http://schemas.microsoft.com/office/drawing/2014/main" id="{A1A032E3-0CDF-4367-898E-41BECD12A5C2}"/>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379" name="Freeform 9">
                <a:extLst>
                  <a:ext uri="{FF2B5EF4-FFF2-40B4-BE49-F238E27FC236}">
                    <a16:creationId xmlns:a16="http://schemas.microsoft.com/office/drawing/2014/main" id="{2FE360D3-3BE2-46AB-87B5-B53AF2390639}"/>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0" name="Picture 379">
                <a:extLst>
                  <a:ext uri="{FF2B5EF4-FFF2-40B4-BE49-F238E27FC236}">
                    <a16:creationId xmlns:a16="http://schemas.microsoft.com/office/drawing/2014/main" id="{7DB301BF-5B4A-41F2-85C1-87613B0019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381" name="Oval 380">
                <a:extLst>
                  <a:ext uri="{FF2B5EF4-FFF2-40B4-BE49-F238E27FC236}">
                    <a16:creationId xmlns:a16="http://schemas.microsoft.com/office/drawing/2014/main" id="{30DB9A3C-EBEC-413A-A6EC-9B573CB5E092}"/>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85" name="Group 384">
            <a:extLst>
              <a:ext uri="{FF2B5EF4-FFF2-40B4-BE49-F238E27FC236}">
                <a16:creationId xmlns:a16="http://schemas.microsoft.com/office/drawing/2014/main" id="{D699A411-3199-4953-9765-E1BB9F581B15}"/>
              </a:ext>
            </a:extLst>
          </p:cNvPr>
          <p:cNvGrpSpPr/>
          <p:nvPr/>
        </p:nvGrpSpPr>
        <p:grpSpPr>
          <a:xfrm>
            <a:off x="9054544" y="1717324"/>
            <a:ext cx="516759" cy="516759"/>
            <a:chOff x="7770325" y="1952766"/>
            <a:chExt cx="1143000" cy="1143000"/>
          </a:xfrm>
        </p:grpSpPr>
        <p:sp>
          <p:nvSpPr>
            <p:cNvPr id="386" name="Oval 385">
              <a:extLst>
                <a:ext uri="{FF2B5EF4-FFF2-40B4-BE49-F238E27FC236}">
                  <a16:creationId xmlns:a16="http://schemas.microsoft.com/office/drawing/2014/main" id="{F2963C23-403B-43F9-BC45-924105F0FF20}"/>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7" name="Picture 386">
              <a:extLst>
                <a:ext uri="{FF2B5EF4-FFF2-40B4-BE49-F238E27FC236}">
                  <a16:creationId xmlns:a16="http://schemas.microsoft.com/office/drawing/2014/main" id="{CA577108-0132-4C43-AC2B-4A41BEDEDCA4}"/>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388" name="Picture 387">
              <a:extLst>
                <a:ext uri="{FF2B5EF4-FFF2-40B4-BE49-F238E27FC236}">
                  <a16:creationId xmlns:a16="http://schemas.microsoft.com/office/drawing/2014/main" id="{B5C2AB57-C3F1-43C3-8D59-35871AF509C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389" name="Group 388">
            <a:extLst>
              <a:ext uri="{FF2B5EF4-FFF2-40B4-BE49-F238E27FC236}">
                <a16:creationId xmlns:a16="http://schemas.microsoft.com/office/drawing/2014/main" id="{293C413F-C536-4EAE-AA8C-85D9C162631A}"/>
              </a:ext>
            </a:extLst>
          </p:cNvPr>
          <p:cNvGrpSpPr/>
          <p:nvPr/>
        </p:nvGrpSpPr>
        <p:grpSpPr>
          <a:xfrm>
            <a:off x="10196424" y="3851209"/>
            <a:ext cx="516759" cy="516759"/>
            <a:chOff x="8785063" y="2988618"/>
            <a:chExt cx="1143000" cy="1143000"/>
          </a:xfrm>
        </p:grpSpPr>
        <p:grpSp>
          <p:nvGrpSpPr>
            <p:cNvPr id="390" name="Group 389">
              <a:extLst>
                <a:ext uri="{FF2B5EF4-FFF2-40B4-BE49-F238E27FC236}">
                  <a16:creationId xmlns:a16="http://schemas.microsoft.com/office/drawing/2014/main" id="{1E5511CF-EA1C-4010-8DD3-5F651921DD05}"/>
                </a:ext>
              </a:extLst>
            </p:cNvPr>
            <p:cNvGrpSpPr>
              <a:grpSpLocks noChangeAspect="1"/>
            </p:cNvGrpSpPr>
            <p:nvPr/>
          </p:nvGrpSpPr>
          <p:grpSpPr>
            <a:xfrm>
              <a:off x="8785063" y="2988618"/>
              <a:ext cx="1143000" cy="1143000"/>
              <a:chOff x="7212772" y="5496293"/>
              <a:chExt cx="914400" cy="914400"/>
            </a:xfrm>
          </p:grpSpPr>
          <p:sp>
            <p:nvSpPr>
              <p:cNvPr id="392" name="Oval 391">
                <a:extLst>
                  <a:ext uri="{FF2B5EF4-FFF2-40B4-BE49-F238E27FC236}">
                    <a16:creationId xmlns:a16="http://schemas.microsoft.com/office/drawing/2014/main" id="{C9BBCF37-848E-4FF9-A213-EA7550F86360}"/>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93" name="Freeform 7">
                <a:extLst>
                  <a:ext uri="{FF2B5EF4-FFF2-40B4-BE49-F238E27FC236}">
                    <a16:creationId xmlns:a16="http://schemas.microsoft.com/office/drawing/2014/main" id="{E0E83552-FE42-431F-A4E3-FCBD669A83F6}"/>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391" name="Picture 390">
              <a:extLst>
                <a:ext uri="{FF2B5EF4-FFF2-40B4-BE49-F238E27FC236}">
                  <a16:creationId xmlns:a16="http://schemas.microsoft.com/office/drawing/2014/main" id="{F8FC5666-4D7F-408D-AF36-35C0ED8F4B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311807"/>
              <a:ext cx="849212" cy="547766"/>
            </a:xfrm>
            <a:prstGeom prst="rect">
              <a:avLst/>
            </a:prstGeom>
          </p:spPr>
        </p:pic>
      </p:grpSp>
      <p:grpSp>
        <p:nvGrpSpPr>
          <p:cNvPr id="394" name="Group 393">
            <a:extLst>
              <a:ext uri="{FF2B5EF4-FFF2-40B4-BE49-F238E27FC236}">
                <a16:creationId xmlns:a16="http://schemas.microsoft.com/office/drawing/2014/main" id="{A45F48F9-B6C9-41C2-86A2-B86F21B9EEEC}"/>
              </a:ext>
            </a:extLst>
          </p:cNvPr>
          <p:cNvGrpSpPr/>
          <p:nvPr/>
        </p:nvGrpSpPr>
        <p:grpSpPr>
          <a:xfrm>
            <a:off x="9426197" y="4752988"/>
            <a:ext cx="475216" cy="475216"/>
            <a:chOff x="7996472" y="4632292"/>
            <a:chExt cx="1143000" cy="1143000"/>
          </a:xfrm>
        </p:grpSpPr>
        <p:sp>
          <p:nvSpPr>
            <p:cNvPr id="395" name="Oval 394">
              <a:extLst>
                <a:ext uri="{FF2B5EF4-FFF2-40B4-BE49-F238E27FC236}">
                  <a16:creationId xmlns:a16="http://schemas.microsoft.com/office/drawing/2014/main" id="{3C3ED44F-7C37-4F7C-B932-72FCBE412A41}"/>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96" name="Picture 395">
              <a:extLst>
                <a:ext uri="{FF2B5EF4-FFF2-40B4-BE49-F238E27FC236}">
                  <a16:creationId xmlns:a16="http://schemas.microsoft.com/office/drawing/2014/main" id="{3C92AEE6-5D6A-403F-94D3-14ABE7F6E1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397" name="Group 396">
            <a:extLst>
              <a:ext uri="{FF2B5EF4-FFF2-40B4-BE49-F238E27FC236}">
                <a16:creationId xmlns:a16="http://schemas.microsoft.com/office/drawing/2014/main" id="{7D0E7789-5712-4F11-B20A-AABBC376103B}"/>
              </a:ext>
            </a:extLst>
          </p:cNvPr>
          <p:cNvGrpSpPr>
            <a:grpSpLocks noChangeAspect="1"/>
          </p:cNvGrpSpPr>
          <p:nvPr/>
        </p:nvGrpSpPr>
        <p:grpSpPr>
          <a:xfrm>
            <a:off x="5038634" y="5651472"/>
            <a:ext cx="432015" cy="432015"/>
            <a:chOff x="5800549" y="3375773"/>
            <a:chExt cx="914400" cy="914400"/>
          </a:xfrm>
        </p:grpSpPr>
        <p:sp>
          <p:nvSpPr>
            <p:cNvPr id="398" name="Freeform 5">
              <a:extLst>
                <a:ext uri="{FF2B5EF4-FFF2-40B4-BE49-F238E27FC236}">
                  <a16:creationId xmlns:a16="http://schemas.microsoft.com/office/drawing/2014/main" id="{901E25B5-63AC-43DD-9832-11AAE0BABFE0}"/>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399" name="Freeform 131">
              <a:extLst>
                <a:ext uri="{FF2B5EF4-FFF2-40B4-BE49-F238E27FC236}">
                  <a16:creationId xmlns:a16="http://schemas.microsoft.com/office/drawing/2014/main" id="{7CA21D1E-1BA7-451B-842E-CA400EDAE21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403" name="Group 402">
            <a:extLst>
              <a:ext uri="{FF2B5EF4-FFF2-40B4-BE49-F238E27FC236}">
                <a16:creationId xmlns:a16="http://schemas.microsoft.com/office/drawing/2014/main" id="{150AB819-8CAE-4C46-8FB4-497146E06170}"/>
              </a:ext>
            </a:extLst>
          </p:cNvPr>
          <p:cNvGrpSpPr/>
          <p:nvPr/>
        </p:nvGrpSpPr>
        <p:grpSpPr>
          <a:xfrm>
            <a:off x="5057029" y="3556934"/>
            <a:ext cx="432014" cy="432014"/>
            <a:chOff x="2298257" y="3149636"/>
            <a:chExt cx="1143000" cy="1143000"/>
          </a:xfrm>
        </p:grpSpPr>
        <p:sp>
          <p:nvSpPr>
            <p:cNvPr id="404" name="Freeform 5">
              <a:extLst>
                <a:ext uri="{FF2B5EF4-FFF2-40B4-BE49-F238E27FC236}">
                  <a16:creationId xmlns:a16="http://schemas.microsoft.com/office/drawing/2014/main" id="{63245DAA-F636-4B6C-B650-5A04632A97E9}"/>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405" name="Picture 404">
              <a:extLst>
                <a:ext uri="{FF2B5EF4-FFF2-40B4-BE49-F238E27FC236}">
                  <a16:creationId xmlns:a16="http://schemas.microsoft.com/office/drawing/2014/main" id="{337750A9-0A2C-4E65-BC53-35A6A296E04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sp>
        <p:nvSpPr>
          <p:cNvPr id="413" name="Dotted Circle">
            <a:extLst>
              <a:ext uri="{FF2B5EF4-FFF2-40B4-BE49-F238E27FC236}">
                <a16:creationId xmlns:a16="http://schemas.microsoft.com/office/drawing/2014/main" id="{5E7E3C69-7219-4F9C-BC38-35693EDBD03C}"/>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450" name="Group 449">
            <a:extLst>
              <a:ext uri="{FF2B5EF4-FFF2-40B4-BE49-F238E27FC236}">
                <a16:creationId xmlns:a16="http://schemas.microsoft.com/office/drawing/2014/main" id="{FC5C1EBF-CF59-48C5-BE7E-9BBDA423A604}"/>
              </a:ext>
            </a:extLst>
          </p:cNvPr>
          <p:cNvGrpSpPr/>
          <p:nvPr/>
        </p:nvGrpSpPr>
        <p:grpSpPr>
          <a:xfrm>
            <a:off x="3134471" y="5269283"/>
            <a:ext cx="1080950" cy="1038521"/>
            <a:chOff x="3221327" y="5411300"/>
            <a:chExt cx="1102625" cy="1059345"/>
          </a:xfrm>
        </p:grpSpPr>
        <p:grpSp>
          <p:nvGrpSpPr>
            <p:cNvPr id="451" name="Group 450">
              <a:extLst>
                <a:ext uri="{FF2B5EF4-FFF2-40B4-BE49-F238E27FC236}">
                  <a16:creationId xmlns:a16="http://schemas.microsoft.com/office/drawing/2014/main" id="{E8B01802-5DA8-4D85-8376-90F38F117BC0}"/>
                </a:ext>
              </a:extLst>
            </p:cNvPr>
            <p:cNvGrpSpPr/>
            <p:nvPr/>
          </p:nvGrpSpPr>
          <p:grpSpPr>
            <a:xfrm>
              <a:off x="3221327" y="5756631"/>
              <a:ext cx="367510" cy="311388"/>
              <a:chOff x="4947743" y="5339803"/>
              <a:chExt cx="825499" cy="706436"/>
            </a:xfrm>
          </p:grpSpPr>
          <p:sp>
            <p:nvSpPr>
              <p:cNvPr id="477" name="Freeform 5">
                <a:extLst>
                  <a:ext uri="{FF2B5EF4-FFF2-40B4-BE49-F238E27FC236}">
                    <a16:creationId xmlns:a16="http://schemas.microsoft.com/office/drawing/2014/main" id="{BEFA0BBF-5FCC-428D-BC69-1CDC388EF4C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78" name="Freeform 6">
                <a:extLst>
                  <a:ext uri="{FF2B5EF4-FFF2-40B4-BE49-F238E27FC236}">
                    <a16:creationId xmlns:a16="http://schemas.microsoft.com/office/drawing/2014/main" id="{36B820EF-F842-48B0-9F72-78FAA59FC79E}"/>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79" name="Freeform 7">
                <a:extLst>
                  <a:ext uri="{FF2B5EF4-FFF2-40B4-BE49-F238E27FC236}">
                    <a16:creationId xmlns:a16="http://schemas.microsoft.com/office/drawing/2014/main" id="{6BB9BD34-C7FE-4946-921F-83494CC6727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0" name="Freeform 8">
                <a:extLst>
                  <a:ext uri="{FF2B5EF4-FFF2-40B4-BE49-F238E27FC236}">
                    <a16:creationId xmlns:a16="http://schemas.microsoft.com/office/drawing/2014/main" id="{3E58CED2-852B-4A35-811B-44A1FD623419}"/>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1" name="Line 9">
                <a:extLst>
                  <a:ext uri="{FF2B5EF4-FFF2-40B4-BE49-F238E27FC236}">
                    <a16:creationId xmlns:a16="http://schemas.microsoft.com/office/drawing/2014/main" id="{5A378559-80C3-46EC-AA98-D8C37E7B3C86}"/>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2" name="Line 10">
                <a:extLst>
                  <a:ext uri="{FF2B5EF4-FFF2-40B4-BE49-F238E27FC236}">
                    <a16:creationId xmlns:a16="http://schemas.microsoft.com/office/drawing/2014/main" id="{BC7AC32A-65F7-4AFE-AEBD-08F0B258E4CF}"/>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452" name="Group 451">
              <a:extLst>
                <a:ext uri="{FF2B5EF4-FFF2-40B4-BE49-F238E27FC236}">
                  <a16:creationId xmlns:a16="http://schemas.microsoft.com/office/drawing/2014/main" id="{E082E98F-CC1A-488D-922B-BD26ECB2272A}"/>
                </a:ext>
              </a:extLst>
            </p:cNvPr>
            <p:cNvGrpSpPr>
              <a:grpSpLocks noChangeAspect="1"/>
            </p:cNvGrpSpPr>
            <p:nvPr/>
          </p:nvGrpSpPr>
          <p:grpSpPr>
            <a:xfrm>
              <a:off x="3646206" y="6109142"/>
              <a:ext cx="272889" cy="361503"/>
              <a:chOff x="7063209" y="2163774"/>
              <a:chExt cx="658103" cy="834116"/>
            </a:xfrm>
          </p:grpSpPr>
          <p:sp>
            <p:nvSpPr>
              <p:cNvPr id="465" name="Freeform 29">
                <a:extLst>
                  <a:ext uri="{FF2B5EF4-FFF2-40B4-BE49-F238E27FC236}">
                    <a16:creationId xmlns:a16="http://schemas.microsoft.com/office/drawing/2014/main" id="{76AB82D3-8FD7-4C9A-9D7D-14A4F86A77EE}"/>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6" name="Freeform 30">
                <a:extLst>
                  <a:ext uri="{FF2B5EF4-FFF2-40B4-BE49-F238E27FC236}">
                    <a16:creationId xmlns:a16="http://schemas.microsoft.com/office/drawing/2014/main" id="{F5FDEBD0-B4A8-4A55-9BA3-1FF0B8F5EDCE}"/>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7" name="Rectangle 31">
                <a:extLst>
                  <a:ext uri="{FF2B5EF4-FFF2-40B4-BE49-F238E27FC236}">
                    <a16:creationId xmlns:a16="http://schemas.microsoft.com/office/drawing/2014/main" id="{22969B0B-A414-4D89-9115-07BF0B96DA2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8" name="Rectangle 32">
                <a:extLst>
                  <a:ext uri="{FF2B5EF4-FFF2-40B4-BE49-F238E27FC236}">
                    <a16:creationId xmlns:a16="http://schemas.microsoft.com/office/drawing/2014/main" id="{B403B85A-E501-4A80-8C51-84225854013D}"/>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9" name="Rectangle 33">
                <a:extLst>
                  <a:ext uri="{FF2B5EF4-FFF2-40B4-BE49-F238E27FC236}">
                    <a16:creationId xmlns:a16="http://schemas.microsoft.com/office/drawing/2014/main" id="{3413FC3E-93B4-4C28-AEBE-2C41A225B70C}"/>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0" name="Freeform 34">
                <a:extLst>
                  <a:ext uri="{FF2B5EF4-FFF2-40B4-BE49-F238E27FC236}">
                    <a16:creationId xmlns:a16="http://schemas.microsoft.com/office/drawing/2014/main" id="{943DBA30-CB0C-4831-8412-93C595D7522B}"/>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1" name="Line 35">
                <a:extLst>
                  <a:ext uri="{FF2B5EF4-FFF2-40B4-BE49-F238E27FC236}">
                    <a16:creationId xmlns:a16="http://schemas.microsoft.com/office/drawing/2014/main" id="{7BDF3F48-70AA-4064-98D4-EAFA47D575CA}"/>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2" name="Line 36">
                <a:extLst>
                  <a:ext uri="{FF2B5EF4-FFF2-40B4-BE49-F238E27FC236}">
                    <a16:creationId xmlns:a16="http://schemas.microsoft.com/office/drawing/2014/main" id="{6C517145-7ACB-4EDE-B809-CE7284C277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3" name="Line 37">
                <a:extLst>
                  <a:ext uri="{FF2B5EF4-FFF2-40B4-BE49-F238E27FC236}">
                    <a16:creationId xmlns:a16="http://schemas.microsoft.com/office/drawing/2014/main" id="{073A0E4E-FCD1-4ABD-91B3-E3C4915ABAFC}"/>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4" name="Line 38">
                <a:extLst>
                  <a:ext uri="{FF2B5EF4-FFF2-40B4-BE49-F238E27FC236}">
                    <a16:creationId xmlns:a16="http://schemas.microsoft.com/office/drawing/2014/main" id="{3F89DA36-C030-40F4-B6F6-C8BD380169D4}"/>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5" name="Line 39">
                <a:extLst>
                  <a:ext uri="{FF2B5EF4-FFF2-40B4-BE49-F238E27FC236}">
                    <a16:creationId xmlns:a16="http://schemas.microsoft.com/office/drawing/2014/main" id="{0A27A808-C065-419F-8A7A-A01148BEC6C7}"/>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6" name="Line 40">
                <a:extLst>
                  <a:ext uri="{FF2B5EF4-FFF2-40B4-BE49-F238E27FC236}">
                    <a16:creationId xmlns:a16="http://schemas.microsoft.com/office/drawing/2014/main" id="{DF270B52-887F-44AC-9B35-F18A94F5DA15}"/>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53" name="Group 452">
              <a:extLst>
                <a:ext uri="{FF2B5EF4-FFF2-40B4-BE49-F238E27FC236}">
                  <a16:creationId xmlns:a16="http://schemas.microsoft.com/office/drawing/2014/main" id="{74AE228A-1E70-42EE-B8FB-70853B91F7DB}"/>
                </a:ext>
              </a:extLst>
            </p:cNvPr>
            <p:cNvGrpSpPr/>
            <p:nvPr/>
          </p:nvGrpSpPr>
          <p:grpSpPr>
            <a:xfrm>
              <a:off x="3626018" y="5411300"/>
              <a:ext cx="303954" cy="249439"/>
              <a:chOff x="997724" y="2784661"/>
              <a:chExt cx="817590" cy="670956"/>
            </a:xfrm>
          </p:grpSpPr>
          <p:sp>
            <p:nvSpPr>
              <p:cNvPr id="459" name="Oval 5">
                <a:extLst>
                  <a:ext uri="{FF2B5EF4-FFF2-40B4-BE49-F238E27FC236}">
                    <a16:creationId xmlns:a16="http://schemas.microsoft.com/office/drawing/2014/main" id="{229A55B8-CDC3-4885-A6FB-6D06902227C9}"/>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0" name="Oval 6">
                <a:extLst>
                  <a:ext uri="{FF2B5EF4-FFF2-40B4-BE49-F238E27FC236}">
                    <a16:creationId xmlns:a16="http://schemas.microsoft.com/office/drawing/2014/main" id="{90075EB9-F204-41C0-BA89-91B9E335A5ED}"/>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1" name="Freeform 7">
                <a:extLst>
                  <a:ext uri="{FF2B5EF4-FFF2-40B4-BE49-F238E27FC236}">
                    <a16:creationId xmlns:a16="http://schemas.microsoft.com/office/drawing/2014/main" id="{F5974861-5641-4DF6-9E56-4D5066F0110A}"/>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2" name="Oval 8">
                <a:extLst>
                  <a:ext uri="{FF2B5EF4-FFF2-40B4-BE49-F238E27FC236}">
                    <a16:creationId xmlns:a16="http://schemas.microsoft.com/office/drawing/2014/main" id="{17337EBF-5753-45C5-8D22-3D8E3DDE6A31}"/>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3" name="Freeform 9">
                <a:extLst>
                  <a:ext uri="{FF2B5EF4-FFF2-40B4-BE49-F238E27FC236}">
                    <a16:creationId xmlns:a16="http://schemas.microsoft.com/office/drawing/2014/main" id="{EF6439E0-5EA3-4E1D-8F6A-B018005D89E0}"/>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4" name="Freeform 10">
                <a:extLst>
                  <a:ext uri="{FF2B5EF4-FFF2-40B4-BE49-F238E27FC236}">
                    <a16:creationId xmlns:a16="http://schemas.microsoft.com/office/drawing/2014/main" id="{A6D6861C-2F49-49A7-A522-FF92935801EA}"/>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54" name="Group 453">
              <a:extLst>
                <a:ext uri="{FF2B5EF4-FFF2-40B4-BE49-F238E27FC236}">
                  <a16:creationId xmlns:a16="http://schemas.microsoft.com/office/drawing/2014/main" id="{67266842-B75D-4401-9A11-A21B92D10170}"/>
                </a:ext>
              </a:extLst>
            </p:cNvPr>
            <p:cNvGrpSpPr>
              <a:grpSpLocks noChangeAspect="1"/>
            </p:cNvGrpSpPr>
            <p:nvPr/>
          </p:nvGrpSpPr>
          <p:grpSpPr>
            <a:xfrm>
              <a:off x="3996485" y="5750937"/>
              <a:ext cx="327467" cy="322767"/>
              <a:chOff x="9168011" y="5170699"/>
              <a:chExt cx="665163" cy="655622"/>
            </a:xfrm>
          </p:grpSpPr>
          <p:sp>
            <p:nvSpPr>
              <p:cNvPr id="455" name="Freeform 44">
                <a:extLst>
                  <a:ext uri="{FF2B5EF4-FFF2-40B4-BE49-F238E27FC236}">
                    <a16:creationId xmlns:a16="http://schemas.microsoft.com/office/drawing/2014/main" id="{9F8240A1-7CE3-4A33-9127-CC760334231E}"/>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6" name="Freeform 45">
                <a:extLst>
                  <a:ext uri="{FF2B5EF4-FFF2-40B4-BE49-F238E27FC236}">
                    <a16:creationId xmlns:a16="http://schemas.microsoft.com/office/drawing/2014/main" id="{280F93C9-BECC-4DA7-9B0D-FC04AEE83E3E}"/>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7" name="Freeform 46">
                <a:extLst>
                  <a:ext uri="{FF2B5EF4-FFF2-40B4-BE49-F238E27FC236}">
                    <a16:creationId xmlns:a16="http://schemas.microsoft.com/office/drawing/2014/main" id="{8345FDC6-F7EB-4991-B240-4B160E9A9EE3}"/>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8" name="Freeform 47">
                <a:extLst>
                  <a:ext uri="{FF2B5EF4-FFF2-40B4-BE49-F238E27FC236}">
                    <a16:creationId xmlns:a16="http://schemas.microsoft.com/office/drawing/2014/main" id="{3B58FBB8-24E8-459B-A1D7-DFEF32322BCC}"/>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483" name="Text">
            <a:extLst>
              <a:ext uri="{FF2B5EF4-FFF2-40B4-BE49-F238E27FC236}">
                <a16:creationId xmlns:a16="http://schemas.microsoft.com/office/drawing/2014/main" id="{94221481-3662-4D88-853D-2047C7F3ACAC}"/>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484" name="Group 483">
            <a:extLst>
              <a:ext uri="{FF2B5EF4-FFF2-40B4-BE49-F238E27FC236}">
                <a16:creationId xmlns:a16="http://schemas.microsoft.com/office/drawing/2014/main" id="{7772B18D-9DB8-49A0-A5FE-4306A4E65E53}"/>
              </a:ext>
            </a:extLst>
          </p:cNvPr>
          <p:cNvGrpSpPr>
            <a:grpSpLocks noChangeAspect="1"/>
          </p:cNvGrpSpPr>
          <p:nvPr/>
        </p:nvGrpSpPr>
        <p:grpSpPr>
          <a:xfrm>
            <a:off x="3568603" y="758102"/>
            <a:ext cx="516759" cy="516759"/>
            <a:chOff x="5932610" y="2325701"/>
            <a:chExt cx="914400" cy="914400"/>
          </a:xfrm>
        </p:grpSpPr>
        <p:sp>
          <p:nvSpPr>
            <p:cNvPr id="485" name="Oval 484">
              <a:extLst>
                <a:ext uri="{FF2B5EF4-FFF2-40B4-BE49-F238E27FC236}">
                  <a16:creationId xmlns:a16="http://schemas.microsoft.com/office/drawing/2014/main" id="{3B66090A-B176-43DF-9096-4D69FDC52C1D}"/>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86" name="Group 485">
              <a:extLst>
                <a:ext uri="{FF2B5EF4-FFF2-40B4-BE49-F238E27FC236}">
                  <a16:creationId xmlns:a16="http://schemas.microsoft.com/office/drawing/2014/main" id="{C42CA180-BA59-45DB-882D-607C11BB1D7D}"/>
                </a:ext>
              </a:extLst>
            </p:cNvPr>
            <p:cNvGrpSpPr>
              <a:grpSpLocks noChangeAspect="1"/>
            </p:cNvGrpSpPr>
            <p:nvPr/>
          </p:nvGrpSpPr>
          <p:grpSpPr>
            <a:xfrm>
              <a:off x="6222332" y="2484305"/>
              <a:ext cx="334986" cy="597213"/>
              <a:chOff x="9756147" y="5515365"/>
              <a:chExt cx="315631" cy="562708"/>
            </a:xfrm>
          </p:grpSpPr>
          <p:grpSp>
            <p:nvGrpSpPr>
              <p:cNvPr id="487" name="Group 486">
                <a:extLst>
                  <a:ext uri="{FF2B5EF4-FFF2-40B4-BE49-F238E27FC236}">
                    <a16:creationId xmlns:a16="http://schemas.microsoft.com/office/drawing/2014/main" id="{D0C532A1-C65F-460E-9D0A-6C9BB579BE5B}"/>
                  </a:ext>
                </a:extLst>
              </p:cNvPr>
              <p:cNvGrpSpPr/>
              <p:nvPr/>
            </p:nvGrpSpPr>
            <p:grpSpPr>
              <a:xfrm>
                <a:off x="9775703" y="5561872"/>
                <a:ext cx="276492" cy="508980"/>
                <a:chOff x="8817145" y="5862985"/>
                <a:chExt cx="200848" cy="389795"/>
              </a:xfrm>
            </p:grpSpPr>
            <p:sp>
              <p:nvSpPr>
                <p:cNvPr id="490" name="Rectangle 11">
                  <a:extLst>
                    <a:ext uri="{FF2B5EF4-FFF2-40B4-BE49-F238E27FC236}">
                      <a16:creationId xmlns:a16="http://schemas.microsoft.com/office/drawing/2014/main" id="{D1A3A062-34D5-4660-B1DD-381C67810BD3}"/>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1" name="Rectangle 12">
                  <a:extLst>
                    <a:ext uri="{FF2B5EF4-FFF2-40B4-BE49-F238E27FC236}">
                      <a16:creationId xmlns:a16="http://schemas.microsoft.com/office/drawing/2014/main" id="{09800A83-3746-4F65-AE17-4704E2A3963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2" name="Freeform 17">
                  <a:extLst>
                    <a:ext uri="{FF2B5EF4-FFF2-40B4-BE49-F238E27FC236}">
                      <a16:creationId xmlns:a16="http://schemas.microsoft.com/office/drawing/2014/main" id="{1EEA47AB-37E7-4038-97D2-8200C76BFC51}"/>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488" name="Freeform 464">
                <a:extLst>
                  <a:ext uri="{FF2B5EF4-FFF2-40B4-BE49-F238E27FC236}">
                    <a16:creationId xmlns:a16="http://schemas.microsoft.com/office/drawing/2014/main" id="{55C65926-BE95-445E-AEF9-2105D349FBD4}"/>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89" name="Picture 488">
                <a:extLst>
                  <a:ext uri="{FF2B5EF4-FFF2-40B4-BE49-F238E27FC236}">
                    <a16:creationId xmlns:a16="http://schemas.microsoft.com/office/drawing/2014/main" id="{5AD0D8B9-6A07-44A9-A08B-A47E3A1F78C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93" name="Group 492">
            <a:extLst>
              <a:ext uri="{FF2B5EF4-FFF2-40B4-BE49-F238E27FC236}">
                <a16:creationId xmlns:a16="http://schemas.microsoft.com/office/drawing/2014/main" id="{28EEB7CA-A967-4807-BB36-86376F039FC8}"/>
              </a:ext>
            </a:extLst>
          </p:cNvPr>
          <p:cNvGrpSpPr>
            <a:grpSpLocks noChangeAspect="1"/>
          </p:cNvGrpSpPr>
          <p:nvPr/>
        </p:nvGrpSpPr>
        <p:grpSpPr>
          <a:xfrm>
            <a:off x="853007" y="2866425"/>
            <a:ext cx="516759" cy="516759"/>
            <a:chOff x="4611866" y="1684871"/>
            <a:chExt cx="914400" cy="914400"/>
          </a:xfrm>
        </p:grpSpPr>
        <p:sp>
          <p:nvSpPr>
            <p:cNvPr id="494" name="Oval 493">
              <a:extLst>
                <a:ext uri="{FF2B5EF4-FFF2-40B4-BE49-F238E27FC236}">
                  <a16:creationId xmlns:a16="http://schemas.microsoft.com/office/drawing/2014/main" id="{6006765E-AB90-429C-95CE-78680668E5D2}"/>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95" name="Group 494">
              <a:extLst>
                <a:ext uri="{FF2B5EF4-FFF2-40B4-BE49-F238E27FC236}">
                  <a16:creationId xmlns:a16="http://schemas.microsoft.com/office/drawing/2014/main" id="{1FF739BA-5217-4A61-8CAD-5C968F6A45A9}"/>
                </a:ext>
              </a:extLst>
            </p:cNvPr>
            <p:cNvGrpSpPr>
              <a:grpSpLocks noChangeAspect="1"/>
            </p:cNvGrpSpPr>
            <p:nvPr/>
          </p:nvGrpSpPr>
          <p:grpSpPr>
            <a:xfrm>
              <a:off x="4883530" y="1836335"/>
              <a:ext cx="355944" cy="611472"/>
              <a:chOff x="9002225" y="4856834"/>
              <a:chExt cx="250199" cy="429814"/>
            </a:xfrm>
          </p:grpSpPr>
          <p:grpSp>
            <p:nvGrpSpPr>
              <p:cNvPr id="496" name="Group 495">
                <a:extLst>
                  <a:ext uri="{FF2B5EF4-FFF2-40B4-BE49-F238E27FC236}">
                    <a16:creationId xmlns:a16="http://schemas.microsoft.com/office/drawing/2014/main" id="{1050BE01-C24B-49F8-8EB2-ECE001EC87A3}"/>
                  </a:ext>
                </a:extLst>
              </p:cNvPr>
              <p:cNvGrpSpPr>
                <a:grpSpLocks noChangeAspect="1"/>
              </p:cNvGrpSpPr>
              <p:nvPr/>
            </p:nvGrpSpPr>
            <p:grpSpPr>
              <a:xfrm>
                <a:off x="9002225" y="4856834"/>
                <a:ext cx="250199" cy="429814"/>
                <a:chOff x="7170738" y="7689850"/>
                <a:chExt cx="692150" cy="1189038"/>
              </a:xfrm>
            </p:grpSpPr>
            <p:sp>
              <p:nvSpPr>
                <p:cNvPr id="498" name="Freeform 10">
                  <a:extLst>
                    <a:ext uri="{FF2B5EF4-FFF2-40B4-BE49-F238E27FC236}">
                      <a16:creationId xmlns:a16="http://schemas.microsoft.com/office/drawing/2014/main" id="{12E0CD02-AF69-44C2-A0D7-C0B8981A6FA3}"/>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9" name="Rectangle 11">
                  <a:extLst>
                    <a:ext uri="{FF2B5EF4-FFF2-40B4-BE49-F238E27FC236}">
                      <a16:creationId xmlns:a16="http://schemas.microsoft.com/office/drawing/2014/main" id="{232B4F8A-1582-42DA-9EE5-8BB2AF4EA84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0" name="Rectangle 12">
                  <a:extLst>
                    <a:ext uri="{FF2B5EF4-FFF2-40B4-BE49-F238E27FC236}">
                      <a16:creationId xmlns:a16="http://schemas.microsoft.com/office/drawing/2014/main" id="{14A89728-1910-469F-87A2-41502DCCC7B9}"/>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1" name="Freeform 13">
                  <a:extLst>
                    <a:ext uri="{FF2B5EF4-FFF2-40B4-BE49-F238E27FC236}">
                      <a16:creationId xmlns:a16="http://schemas.microsoft.com/office/drawing/2014/main" id="{6637CE2E-5B0B-4D87-8361-4D632682B284}"/>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2" name="Rectangle 14">
                  <a:extLst>
                    <a:ext uri="{FF2B5EF4-FFF2-40B4-BE49-F238E27FC236}">
                      <a16:creationId xmlns:a16="http://schemas.microsoft.com/office/drawing/2014/main" id="{D791823A-9D7B-42FA-96BA-A130EA36882D}"/>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3" name="Freeform 15">
                  <a:extLst>
                    <a:ext uri="{FF2B5EF4-FFF2-40B4-BE49-F238E27FC236}">
                      <a16:creationId xmlns:a16="http://schemas.microsoft.com/office/drawing/2014/main" id="{22B57A05-A9A4-472A-A6A7-E3156DAE164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4" name="Freeform 17">
                  <a:extLst>
                    <a:ext uri="{FF2B5EF4-FFF2-40B4-BE49-F238E27FC236}">
                      <a16:creationId xmlns:a16="http://schemas.microsoft.com/office/drawing/2014/main" id="{C004ED5D-FDFC-4C88-94E4-7FE384E1001A}"/>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497" name="Picture 496">
                <a:extLst>
                  <a:ext uri="{FF2B5EF4-FFF2-40B4-BE49-F238E27FC236}">
                    <a16:creationId xmlns:a16="http://schemas.microsoft.com/office/drawing/2014/main" id="{C4510438-AC69-4A6A-B2F2-4F378E73D289}"/>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cxnSp>
        <p:nvCxnSpPr>
          <p:cNvPr id="505" name="Straight Connector 504">
            <a:extLst>
              <a:ext uri="{FF2B5EF4-FFF2-40B4-BE49-F238E27FC236}">
                <a16:creationId xmlns:a16="http://schemas.microsoft.com/office/drawing/2014/main" id="{D518E8C7-9D22-4D37-84C9-ED9F536DB39E}"/>
              </a:ext>
            </a:extLst>
          </p:cNvPr>
          <p:cNvCxnSpPr>
            <a:cxnSpLocks/>
            <a:stCxn id="677" idx="3"/>
            <a:endCxn id="575" idx="6"/>
          </p:cNvCxnSpPr>
          <p:nvPr/>
        </p:nvCxnSpPr>
        <p:spPr>
          <a:xfrm flipH="1">
            <a:off x="9400816" y="5403241"/>
            <a:ext cx="1645441" cy="65420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6" name="Straight Connector 505">
            <a:extLst>
              <a:ext uri="{FF2B5EF4-FFF2-40B4-BE49-F238E27FC236}">
                <a16:creationId xmlns:a16="http://schemas.microsoft.com/office/drawing/2014/main" id="{5E1F2AF2-4E61-4A69-9675-8030505A1E94}"/>
              </a:ext>
            </a:extLst>
          </p:cNvPr>
          <p:cNvCxnSpPr>
            <a:cxnSpLocks/>
            <a:stCxn id="574" idx="4"/>
            <a:endCxn id="642" idx="0"/>
          </p:cNvCxnSpPr>
          <p:nvPr/>
        </p:nvCxnSpPr>
        <p:spPr>
          <a:xfrm>
            <a:off x="1861250" y="1168907"/>
            <a:ext cx="8014" cy="61948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7" name="Straight Connector 506">
            <a:extLst>
              <a:ext uri="{FF2B5EF4-FFF2-40B4-BE49-F238E27FC236}">
                <a16:creationId xmlns:a16="http://schemas.microsoft.com/office/drawing/2014/main" id="{0304F24B-6F94-44D5-818B-A6BC48CBC6D8}"/>
              </a:ext>
            </a:extLst>
          </p:cNvPr>
          <p:cNvCxnSpPr>
            <a:stCxn id="574" idx="6"/>
            <a:endCxn id="573" idx="2"/>
          </p:cNvCxnSpPr>
          <p:nvPr/>
        </p:nvCxnSpPr>
        <p:spPr>
          <a:xfrm>
            <a:off x="1918131" y="1112026"/>
            <a:ext cx="757588" cy="37176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8" name="Straight Connector 507">
            <a:extLst>
              <a:ext uri="{FF2B5EF4-FFF2-40B4-BE49-F238E27FC236}">
                <a16:creationId xmlns:a16="http://schemas.microsoft.com/office/drawing/2014/main" id="{E72DC71A-E085-45BF-A2E4-63FB300E7E64}"/>
              </a:ext>
            </a:extLst>
          </p:cNvPr>
          <p:cNvCxnSpPr>
            <a:cxnSpLocks/>
            <a:endCxn id="637" idx="0"/>
          </p:cNvCxnSpPr>
          <p:nvPr/>
        </p:nvCxnSpPr>
        <p:spPr>
          <a:xfrm flipH="1">
            <a:off x="10286576" y="1223213"/>
            <a:ext cx="226230" cy="12525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9" name="Straight Connector 508">
            <a:extLst>
              <a:ext uri="{FF2B5EF4-FFF2-40B4-BE49-F238E27FC236}">
                <a16:creationId xmlns:a16="http://schemas.microsoft.com/office/drawing/2014/main" id="{61FD8633-10EE-4783-BE7D-8F802783AA10}"/>
              </a:ext>
            </a:extLst>
          </p:cNvPr>
          <p:cNvCxnSpPr>
            <a:cxnSpLocks/>
            <a:stCxn id="576" idx="0"/>
          </p:cNvCxnSpPr>
          <p:nvPr/>
        </p:nvCxnSpPr>
        <p:spPr>
          <a:xfrm flipV="1">
            <a:off x="9662441" y="1156258"/>
            <a:ext cx="688720" cy="16960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0" name="Straight Connector 509">
            <a:extLst>
              <a:ext uri="{FF2B5EF4-FFF2-40B4-BE49-F238E27FC236}">
                <a16:creationId xmlns:a16="http://schemas.microsoft.com/office/drawing/2014/main" id="{3D66B84B-3376-43E3-AE4F-D0C1C794B021}"/>
              </a:ext>
            </a:extLst>
          </p:cNvPr>
          <p:cNvCxnSpPr>
            <a:cxnSpLocks/>
            <a:stCxn id="605" idx="3"/>
            <a:endCxn id="569" idx="6"/>
          </p:cNvCxnSpPr>
          <p:nvPr/>
        </p:nvCxnSpPr>
        <p:spPr>
          <a:xfrm flipH="1">
            <a:off x="1226627" y="4486079"/>
            <a:ext cx="840810" cy="2657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1" name="Straight Connector 510">
            <a:extLst>
              <a:ext uri="{FF2B5EF4-FFF2-40B4-BE49-F238E27FC236}">
                <a16:creationId xmlns:a16="http://schemas.microsoft.com/office/drawing/2014/main" id="{4CF3B1BC-681C-4136-BA8B-D3553C5828DF}"/>
              </a:ext>
            </a:extLst>
          </p:cNvPr>
          <p:cNvCxnSpPr>
            <a:cxnSpLocks/>
            <a:stCxn id="570" idx="3"/>
            <a:endCxn id="569" idx="7"/>
          </p:cNvCxnSpPr>
          <p:nvPr/>
        </p:nvCxnSpPr>
        <p:spPr>
          <a:xfrm flipH="1">
            <a:off x="1199796" y="3794020"/>
            <a:ext cx="651757" cy="8930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2" name="Straight Connector 511">
            <a:extLst>
              <a:ext uri="{FF2B5EF4-FFF2-40B4-BE49-F238E27FC236}">
                <a16:creationId xmlns:a16="http://schemas.microsoft.com/office/drawing/2014/main" id="{C81A8F90-F0AC-4AF1-BDCF-DDEBA172F42A}"/>
              </a:ext>
            </a:extLst>
          </p:cNvPr>
          <p:cNvCxnSpPr>
            <a:cxnSpLocks/>
            <a:stCxn id="363" idx="2"/>
            <a:endCxn id="571" idx="7"/>
          </p:cNvCxnSpPr>
          <p:nvPr/>
        </p:nvCxnSpPr>
        <p:spPr>
          <a:xfrm flipH="1">
            <a:off x="3012379" y="3257211"/>
            <a:ext cx="693260" cy="2012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3" name="Straight Connector 512">
            <a:extLst>
              <a:ext uri="{FF2B5EF4-FFF2-40B4-BE49-F238E27FC236}">
                <a16:creationId xmlns:a16="http://schemas.microsoft.com/office/drawing/2014/main" id="{3687C5D7-CC41-423E-8A7E-92EABF16AF4D}"/>
              </a:ext>
            </a:extLst>
          </p:cNvPr>
          <p:cNvCxnSpPr>
            <a:cxnSpLocks/>
            <a:endCxn id="571" idx="0"/>
          </p:cNvCxnSpPr>
          <p:nvPr/>
        </p:nvCxnSpPr>
        <p:spPr>
          <a:xfrm>
            <a:off x="2850330" y="2708700"/>
            <a:ext cx="97273" cy="72295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4" name="Straight Connector 513">
            <a:extLst>
              <a:ext uri="{FF2B5EF4-FFF2-40B4-BE49-F238E27FC236}">
                <a16:creationId xmlns:a16="http://schemas.microsoft.com/office/drawing/2014/main" id="{5AE14EAA-B401-4C58-8A91-558701C6E61A}"/>
              </a:ext>
            </a:extLst>
          </p:cNvPr>
          <p:cNvCxnSpPr>
            <a:cxnSpLocks/>
          </p:cNvCxnSpPr>
          <p:nvPr/>
        </p:nvCxnSpPr>
        <p:spPr>
          <a:xfrm flipH="1">
            <a:off x="1369766" y="2641745"/>
            <a:ext cx="1318919" cy="4830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5" name="Straight Connector 514">
            <a:extLst>
              <a:ext uri="{FF2B5EF4-FFF2-40B4-BE49-F238E27FC236}">
                <a16:creationId xmlns:a16="http://schemas.microsoft.com/office/drawing/2014/main" id="{5B9C4F8E-DEE4-4F09-B690-652A00A81E5B}"/>
              </a:ext>
            </a:extLst>
          </p:cNvPr>
          <p:cNvCxnSpPr>
            <a:cxnSpLocks/>
            <a:endCxn id="573" idx="6"/>
          </p:cNvCxnSpPr>
          <p:nvPr/>
        </p:nvCxnSpPr>
        <p:spPr>
          <a:xfrm flipH="1">
            <a:off x="2858934" y="1016482"/>
            <a:ext cx="709669" cy="4673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6" name="Straight Connector 515">
            <a:extLst>
              <a:ext uri="{FF2B5EF4-FFF2-40B4-BE49-F238E27FC236}">
                <a16:creationId xmlns:a16="http://schemas.microsoft.com/office/drawing/2014/main" id="{C26B637C-5846-451E-B453-536C2D9A5A99}"/>
              </a:ext>
            </a:extLst>
          </p:cNvPr>
          <p:cNvCxnSpPr>
            <a:cxnSpLocks/>
            <a:stCxn id="570" idx="1"/>
          </p:cNvCxnSpPr>
          <p:nvPr/>
        </p:nvCxnSpPr>
        <p:spPr>
          <a:xfrm flipH="1" flipV="1">
            <a:off x="1294088" y="3307506"/>
            <a:ext cx="557465" cy="40607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7" name="Straight Connector 516">
            <a:extLst>
              <a:ext uri="{FF2B5EF4-FFF2-40B4-BE49-F238E27FC236}">
                <a16:creationId xmlns:a16="http://schemas.microsoft.com/office/drawing/2014/main" id="{AE00BF0C-61AB-4DE4-B1A8-3A2688090AA3}"/>
              </a:ext>
            </a:extLst>
          </p:cNvPr>
          <p:cNvCxnSpPr>
            <a:cxnSpLocks/>
            <a:stCxn id="342" idx="0"/>
            <a:endCxn id="386" idx="4"/>
          </p:cNvCxnSpPr>
          <p:nvPr/>
        </p:nvCxnSpPr>
        <p:spPr>
          <a:xfrm flipV="1">
            <a:off x="8938669" y="2234083"/>
            <a:ext cx="374255" cy="108849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8" name="Straight Connector 517">
            <a:extLst>
              <a:ext uri="{FF2B5EF4-FFF2-40B4-BE49-F238E27FC236}">
                <a16:creationId xmlns:a16="http://schemas.microsoft.com/office/drawing/2014/main" id="{6CCB6FE2-8AC0-4727-BC80-4D0A1BC7DAF9}"/>
              </a:ext>
            </a:extLst>
          </p:cNvPr>
          <p:cNvCxnSpPr>
            <a:cxnSpLocks/>
            <a:stCxn id="395" idx="3"/>
          </p:cNvCxnSpPr>
          <p:nvPr/>
        </p:nvCxnSpPr>
        <p:spPr>
          <a:xfrm flipH="1">
            <a:off x="8716571" y="5158610"/>
            <a:ext cx="779219" cy="57735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9" name="Straight Connector 518">
            <a:extLst>
              <a:ext uri="{FF2B5EF4-FFF2-40B4-BE49-F238E27FC236}">
                <a16:creationId xmlns:a16="http://schemas.microsoft.com/office/drawing/2014/main" id="{517F42B3-1A51-4070-8EB7-FE2DA28E1AB2}"/>
              </a:ext>
            </a:extLst>
          </p:cNvPr>
          <p:cNvCxnSpPr>
            <a:cxnSpLocks/>
            <a:stCxn id="395" idx="3"/>
            <a:endCxn id="575" idx="0"/>
          </p:cNvCxnSpPr>
          <p:nvPr/>
        </p:nvCxnSpPr>
        <p:spPr>
          <a:xfrm flipH="1">
            <a:off x="9309209" y="5158610"/>
            <a:ext cx="186582" cy="80722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0" name="Straight Connector 519">
            <a:extLst>
              <a:ext uri="{FF2B5EF4-FFF2-40B4-BE49-F238E27FC236}">
                <a16:creationId xmlns:a16="http://schemas.microsoft.com/office/drawing/2014/main" id="{9F93C1BC-383B-4320-9A7A-66271B6A329A}"/>
              </a:ext>
            </a:extLst>
          </p:cNvPr>
          <p:cNvCxnSpPr>
            <a:cxnSpLocks/>
            <a:endCxn id="587" idx="2"/>
          </p:cNvCxnSpPr>
          <p:nvPr/>
        </p:nvCxnSpPr>
        <p:spPr>
          <a:xfrm flipV="1">
            <a:off x="10713183" y="3751093"/>
            <a:ext cx="730773" cy="3584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1" name="Straight Connector 520">
            <a:extLst>
              <a:ext uri="{FF2B5EF4-FFF2-40B4-BE49-F238E27FC236}">
                <a16:creationId xmlns:a16="http://schemas.microsoft.com/office/drawing/2014/main" id="{57A2E3D4-FD1D-4432-A6A7-E63667BFD800}"/>
              </a:ext>
            </a:extLst>
          </p:cNvPr>
          <p:cNvCxnSpPr>
            <a:cxnSpLocks/>
            <a:stCxn id="576" idx="1"/>
            <a:endCxn id="386" idx="4"/>
          </p:cNvCxnSpPr>
          <p:nvPr/>
        </p:nvCxnSpPr>
        <p:spPr>
          <a:xfrm flipH="1" flipV="1">
            <a:off x="9312924" y="2234083"/>
            <a:ext cx="309295" cy="63484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2" name="Straight Connector 521">
            <a:extLst>
              <a:ext uri="{FF2B5EF4-FFF2-40B4-BE49-F238E27FC236}">
                <a16:creationId xmlns:a16="http://schemas.microsoft.com/office/drawing/2014/main" id="{6849F631-1A37-4E5C-A05F-CCA86E0717E6}"/>
              </a:ext>
            </a:extLst>
          </p:cNvPr>
          <p:cNvCxnSpPr>
            <a:cxnSpLocks/>
            <a:stCxn id="337" idx="3"/>
            <a:endCxn id="577" idx="7"/>
          </p:cNvCxnSpPr>
          <p:nvPr/>
        </p:nvCxnSpPr>
        <p:spPr>
          <a:xfrm flipH="1">
            <a:off x="6682878" y="5498492"/>
            <a:ext cx="491774" cy="101844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3" name="Straight Connector 522">
            <a:extLst>
              <a:ext uri="{FF2B5EF4-FFF2-40B4-BE49-F238E27FC236}">
                <a16:creationId xmlns:a16="http://schemas.microsoft.com/office/drawing/2014/main" id="{3C19CF28-F31B-46CB-929B-608D1801C640}"/>
              </a:ext>
            </a:extLst>
          </p:cNvPr>
          <p:cNvCxnSpPr>
            <a:cxnSpLocks/>
            <a:stCxn id="578" idx="4"/>
            <a:endCxn id="577" idx="7"/>
          </p:cNvCxnSpPr>
          <p:nvPr/>
        </p:nvCxnSpPr>
        <p:spPr>
          <a:xfrm flipH="1">
            <a:off x="6682878" y="4842577"/>
            <a:ext cx="129694" cy="16743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4" name="Straight Connector 523">
            <a:extLst>
              <a:ext uri="{FF2B5EF4-FFF2-40B4-BE49-F238E27FC236}">
                <a16:creationId xmlns:a16="http://schemas.microsoft.com/office/drawing/2014/main" id="{2BAE2982-9BA9-4063-9274-65F083948FE5}"/>
              </a:ext>
            </a:extLst>
          </p:cNvPr>
          <p:cNvCxnSpPr>
            <a:cxnSpLocks/>
            <a:stCxn id="578" idx="3"/>
            <a:endCxn id="369" idx="6"/>
          </p:cNvCxnSpPr>
          <p:nvPr/>
        </p:nvCxnSpPr>
        <p:spPr>
          <a:xfrm flipH="1">
            <a:off x="6367403" y="4822490"/>
            <a:ext cx="396865" cy="168105"/>
          </a:xfrm>
          <a:prstGeom prst="line">
            <a:avLst/>
          </a:prstGeom>
          <a:noFill/>
          <a:ln w="12700" cap="flat" cmpd="sng" algn="ctr">
            <a:solidFill>
              <a:srgbClr val="EAEAEA"/>
            </a:solidFill>
            <a:prstDash val="solid"/>
            <a:headEnd type="none"/>
            <a:tailEnd type="none"/>
          </a:ln>
          <a:effectLst/>
        </p:spPr>
      </p:cxnSp>
      <p:cxnSp>
        <p:nvCxnSpPr>
          <p:cNvPr id="525" name="Straight Connector 524">
            <a:extLst>
              <a:ext uri="{FF2B5EF4-FFF2-40B4-BE49-F238E27FC236}">
                <a16:creationId xmlns:a16="http://schemas.microsoft.com/office/drawing/2014/main" id="{5C7BF33C-F603-4D66-A3A2-908DC0C268A0}"/>
              </a:ext>
            </a:extLst>
          </p:cNvPr>
          <p:cNvCxnSpPr>
            <a:cxnSpLocks/>
            <a:stCxn id="707" idx="3"/>
            <a:endCxn id="404" idx="7"/>
          </p:cNvCxnSpPr>
          <p:nvPr/>
        </p:nvCxnSpPr>
        <p:spPr>
          <a:xfrm flipH="1">
            <a:off x="5425776" y="2655155"/>
            <a:ext cx="736023" cy="9650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6" name="Straight Connector 525">
            <a:extLst>
              <a:ext uri="{FF2B5EF4-FFF2-40B4-BE49-F238E27FC236}">
                <a16:creationId xmlns:a16="http://schemas.microsoft.com/office/drawing/2014/main" id="{3ABA5644-93F7-42D4-9BFE-76E66AC03101}"/>
              </a:ext>
            </a:extLst>
          </p:cNvPr>
          <p:cNvCxnSpPr>
            <a:cxnSpLocks/>
            <a:stCxn id="707" idx="6"/>
            <a:endCxn id="579" idx="2"/>
          </p:cNvCxnSpPr>
          <p:nvPr/>
        </p:nvCxnSpPr>
        <p:spPr>
          <a:xfrm flipV="1">
            <a:off x="6552044" y="2371734"/>
            <a:ext cx="700088" cy="12177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7" name="Straight Connector 526">
            <a:extLst>
              <a:ext uri="{FF2B5EF4-FFF2-40B4-BE49-F238E27FC236}">
                <a16:creationId xmlns:a16="http://schemas.microsoft.com/office/drawing/2014/main" id="{6FA0332D-CD09-4446-9ADA-B03738880D73}"/>
              </a:ext>
            </a:extLst>
          </p:cNvPr>
          <p:cNvCxnSpPr>
            <a:cxnSpLocks/>
            <a:stCxn id="358" idx="4"/>
            <a:endCxn id="579" idx="0"/>
          </p:cNvCxnSpPr>
          <p:nvPr/>
        </p:nvCxnSpPr>
        <p:spPr>
          <a:xfrm>
            <a:off x="7211230" y="1718192"/>
            <a:ext cx="132342" cy="56210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8" name="Straight Connector 527">
            <a:extLst>
              <a:ext uri="{FF2B5EF4-FFF2-40B4-BE49-F238E27FC236}">
                <a16:creationId xmlns:a16="http://schemas.microsoft.com/office/drawing/2014/main" id="{78840675-ADA1-4282-B2BF-EB0DB1F2FBD9}"/>
              </a:ext>
            </a:extLst>
          </p:cNvPr>
          <p:cNvCxnSpPr>
            <a:cxnSpLocks/>
            <a:stCxn id="581" idx="2"/>
            <a:endCxn id="580" idx="7"/>
          </p:cNvCxnSpPr>
          <p:nvPr/>
        </p:nvCxnSpPr>
        <p:spPr>
          <a:xfrm flipH="1">
            <a:off x="5019229" y="4622128"/>
            <a:ext cx="519538" cy="2896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9" name="Straight Connector 528">
            <a:extLst>
              <a:ext uri="{FF2B5EF4-FFF2-40B4-BE49-F238E27FC236}">
                <a16:creationId xmlns:a16="http://schemas.microsoft.com/office/drawing/2014/main" id="{972CAF37-4992-4A5A-B451-2F979EBE4466}"/>
              </a:ext>
            </a:extLst>
          </p:cNvPr>
          <p:cNvCxnSpPr>
            <a:cxnSpLocks/>
            <a:stCxn id="580" idx="3"/>
            <a:endCxn id="413" idx="7"/>
          </p:cNvCxnSpPr>
          <p:nvPr/>
        </p:nvCxnSpPr>
        <p:spPr>
          <a:xfrm flipH="1">
            <a:off x="4229580" y="5012866"/>
            <a:ext cx="636842" cy="22104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0" name="Straight Connector 529">
            <a:extLst>
              <a:ext uri="{FF2B5EF4-FFF2-40B4-BE49-F238E27FC236}">
                <a16:creationId xmlns:a16="http://schemas.microsoft.com/office/drawing/2014/main" id="{76D66724-C9A0-471E-BFEC-131492D2A18D}"/>
              </a:ext>
            </a:extLst>
          </p:cNvPr>
          <p:cNvCxnSpPr>
            <a:cxnSpLocks/>
            <a:stCxn id="404" idx="4"/>
            <a:endCxn id="580" idx="0"/>
          </p:cNvCxnSpPr>
          <p:nvPr/>
        </p:nvCxnSpPr>
        <p:spPr>
          <a:xfrm flipH="1">
            <a:off x="4961114" y="3988948"/>
            <a:ext cx="311922" cy="8836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1" name="Straight Connector 530">
            <a:extLst>
              <a:ext uri="{FF2B5EF4-FFF2-40B4-BE49-F238E27FC236}">
                <a16:creationId xmlns:a16="http://schemas.microsoft.com/office/drawing/2014/main" id="{FBA31351-9A7A-4E35-B8C2-17650DECDCDE}"/>
              </a:ext>
            </a:extLst>
          </p:cNvPr>
          <p:cNvCxnSpPr>
            <a:cxnSpLocks/>
            <a:stCxn id="581" idx="4"/>
            <a:endCxn id="398" idx="0"/>
          </p:cNvCxnSpPr>
          <p:nvPr/>
        </p:nvCxnSpPr>
        <p:spPr>
          <a:xfrm flipH="1">
            <a:off x="5254642" y="4673838"/>
            <a:ext cx="335836" cy="97763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2" name="Straight Connector 531">
            <a:extLst>
              <a:ext uri="{FF2B5EF4-FFF2-40B4-BE49-F238E27FC236}">
                <a16:creationId xmlns:a16="http://schemas.microsoft.com/office/drawing/2014/main" id="{E67EC29A-3D4B-488F-A2DA-51E3D063298D}"/>
              </a:ext>
            </a:extLst>
          </p:cNvPr>
          <p:cNvCxnSpPr>
            <a:cxnSpLocks/>
            <a:stCxn id="582" idx="4"/>
            <a:endCxn id="347" idx="0"/>
          </p:cNvCxnSpPr>
          <p:nvPr/>
        </p:nvCxnSpPr>
        <p:spPr>
          <a:xfrm>
            <a:off x="5392707" y="915917"/>
            <a:ext cx="98206" cy="9232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3" name="Straight Connector 532">
            <a:extLst>
              <a:ext uri="{FF2B5EF4-FFF2-40B4-BE49-F238E27FC236}">
                <a16:creationId xmlns:a16="http://schemas.microsoft.com/office/drawing/2014/main" id="{522A95DC-B02B-49D2-80FF-72B160729BF9}"/>
              </a:ext>
            </a:extLst>
          </p:cNvPr>
          <p:cNvCxnSpPr>
            <a:cxnSpLocks/>
            <a:endCxn id="582" idx="2"/>
          </p:cNvCxnSpPr>
          <p:nvPr/>
        </p:nvCxnSpPr>
        <p:spPr>
          <a:xfrm flipV="1">
            <a:off x="4085362" y="871554"/>
            <a:ext cx="1240241" cy="14492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4" name="Straight Connector 533">
            <a:extLst>
              <a:ext uri="{FF2B5EF4-FFF2-40B4-BE49-F238E27FC236}">
                <a16:creationId xmlns:a16="http://schemas.microsoft.com/office/drawing/2014/main" id="{AD56AC46-9E12-483A-9E30-264813ABDBC8}"/>
              </a:ext>
            </a:extLst>
          </p:cNvPr>
          <p:cNvCxnSpPr>
            <a:cxnSpLocks/>
            <a:stCxn id="583" idx="7"/>
            <a:endCxn id="710" idx="3"/>
          </p:cNvCxnSpPr>
          <p:nvPr/>
        </p:nvCxnSpPr>
        <p:spPr>
          <a:xfrm flipV="1">
            <a:off x="8126817" y="4430115"/>
            <a:ext cx="506671" cy="46510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5" name="Straight Connector 534">
            <a:extLst>
              <a:ext uri="{FF2B5EF4-FFF2-40B4-BE49-F238E27FC236}">
                <a16:creationId xmlns:a16="http://schemas.microsoft.com/office/drawing/2014/main" id="{9BED407C-24D5-4793-ABAE-9201545C193D}"/>
              </a:ext>
            </a:extLst>
          </p:cNvPr>
          <p:cNvCxnSpPr>
            <a:cxnSpLocks/>
            <a:stCxn id="583" idx="1"/>
            <a:endCxn id="352" idx="5"/>
          </p:cNvCxnSpPr>
          <p:nvPr/>
        </p:nvCxnSpPr>
        <p:spPr>
          <a:xfrm flipH="1" flipV="1">
            <a:off x="7666160" y="4137145"/>
            <a:ext cx="331104" cy="75807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6" name="Straight Connector 535">
            <a:extLst>
              <a:ext uri="{FF2B5EF4-FFF2-40B4-BE49-F238E27FC236}">
                <a16:creationId xmlns:a16="http://schemas.microsoft.com/office/drawing/2014/main" id="{391395CF-9C6A-4F6F-B31E-724645C5F1FB}"/>
              </a:ext>
            </a:extLst>
          </p:cNvPr>
          <p:cNvCxnSpPr>
            <a:cxnSpLocks/>
            <a:stCxn id="710" idx="6"/>
          </p:cNvCxnSpPr>
          <p:nvPr/>
        </p:nvCxnSpPr>
        <p:spPr>
          <a:xfrm flipV="1">
            <a:off x="9023733" y="4109589"/>
            <a:ext cx="1172691" cy="1588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7" name="Straight Connector 536">
            <a:extLst>
              <a:ext uri="{FF2B5EF4-FFF2-40B4-BE49-F238E27FC236}">
                <a16:creationId xmlns:a16="http://schemas.microsoft.com/office/drawing/2014/main" id="{8A1DB88B-CA5E-4A55-B106-DF585C0B4F60}"/>
              </a:ext>
            </a:extLst>
          </p:cNvPr>
          <p:cNvCxnSpPr>
            <a:cxnSpLocks/>
            <a:endCxn id="583" idx="5"/>
          </p:cNvCxnSpPr>
          <p:nvPr/>
        </p:nvCxnSpPr>
        <p:spPr>
          <a:xfrm flipH="1" flipV="1">
            <a:off x="8126817" y="5024775"/>
            <a:ext cx="407053" cy="6355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8" name="Straight Connector 537">
            <a:extLst>
              <a:ext uri="{FF2B5EF4-FFF2-40B4-BE49-F238E27FC236}">
                <a16:creationId xmlns:a16="http://schemas.microsoft.com/office/drawing/2014/main" id="{DDFC5FCA-A244-4137-83B4-BDAA60B08273}"/>
              </a:ext>
            </a:extLst>
          </p:cNvPr>
          <p:cNvCxnSpPr>
            <a:cxnSpLocks/>
            <a:stCxn id="26" idx="4"/>
            <a:endCxn id="369" idx="0"/>
          </p:cNvCxnSpPr>
          <p:nvPr/>
        </p:nvCxnSpPr>
        <p:spPr>
          <a:xfrm flipH="1">
            <a:off x="6109024" y="3224379"/>
            <a:ext cx="263321" cy="150783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9" name="Straight Connector 538">
            <a:extLst>
              <a:ext uri="{FF2B5EF4-FFF2-40B4-BE49-F238E27FC236}">
                <a16:creationId xmlns:a16="http://schemas.microsoft.com/office/drawing/2014/main" id="{CC6D0549-8356-4093-A043-8CBC5B334F6B}"/>
              </a:ext>
            </a:extLst>
          </p:cNvPr>
          <p:cNvCxnSpPr>
            <a:cxnSpLocks/>
            <a:stCxn id="26" idx="5"/>
            <a:endCxn id="584" idx="2"/>
          </p:cNvCxnSpPr>
          <p:nvPr/>
        </p:nvCxnSpPr>
        <p:spPr>
          <a:xfrm>
            <a:off x="6394684" y="3215126"/>
            <a:ext cx="572852" cy="36533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0" name="Straight Connector 539">
            <a:extLst>
              <a:ext uri="{FF2B5EF4-FFF2-40B4-BE49-F238E27FC236}">
                <a16:creationId xmlns:a16="http://schemas.microsoft.com/office/drawing/2014/main" id="{F1D59F58-E09E-46C9-BAE5-8CDD7F4B88F5}"/>
              </a:ext>
            </a:extLst>
          </p:cNvPr>
          <p:cNvCxnSpPr>
            <a:cxnSpLocks/>
            <a:stCxn id="631" idx="3"/>
            <a:endCxn id="584" idx="7"/>
          </p:cNvCxnSpPr>
          <p:nvPr/>
        </p:nvCxnSpPr>
        <p:spPr>
          <a:xfrm flipH="1">
            <a:off x="7123920" y="3064589"/>
            <a:ext cx="366700" cy="45109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1" name="Straight Connector 540">
            <a:extLst>
              <a:ext uri="{FF2B5EF4-FFF2-40B4-BE49-F238E27FC236}">
                <a16:creationId xmlns:a16="http://schemas.microsoft.com/office/drawing/2014/main" id="{8C813214-5117-4E08-AFD2-FC99A2AE908D}"/>
              </a:ext>
            </a:extLst>
          </p:cNvPr>
          <p:cNvCxnSpPr>
            <a:cxnSpLocks/>
            <a:endCxn id="582" idx="7"/>
          </p:cNvCxnSpPr>
          <p:nvPr/>
        </p:nvCxnSpPr>
        <p:spPr>
          <a:xfrm flipH="1">
            <a:off x="5412706" y="-15633"/>
            <a:ext cx="541854" cy="82836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2" name="Straight Connector 541">
            <a:extLst>
              <a:ext uri="{FF2B5EF4-FFF2-40B4-BE49-F238E27FC236}">
                <a16:creationId xmlns:a16="http://schemas.microsoft.com/office/drawing/2014/main" id="{56AC45FF-5089-4D76-AAE6-FAAB35143D31}"/>
              </a:ext>
            </a:extLst>
          </p:cNvPr>
          <p:cNvCxnSpPr>
            <a:cxnSpLocks/>
            <a:stCxn id="569" idx="3"/>
          </p:cNvCxnSpPr>
          <p:nvPr/>
        </p:nvCxnSpPr>
        <p:spPr>
          <a:xfrm flipH="1">
            <a:off x="3" y="4816627"/>
            <a:ext cx="1070240" cy="8348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3" name="Straight Connector 542">
            <a:extLst>
              <a:ext uri="{FF2B5EF4-FFF2-40B4-BE49-F238E27FC236}">
                <a16:creationId xmlns:a16="http://schemas.microsoft.com/office/drawing/2014/main" id="{11E011BB-E5DB-429A-AC25-34991BAFDE52}"/>
              </a:ext>
            </a:extLst>
          </p:cNvPr>
          <p:cNvCxnSpPr>
            <a:cxnSpLocks/>
            <a:stCxn id="587" idx="7"/>
            <a:endCxn id="586" idx="4"/>
          </p:cNvCxnSpPr>
          <p:nvPr/>
        </p:nvCxnSpPr>
        <p:spPr>
          <a:xfrm flipV="1">
            <a:off x="11526808" y="2557723"/>
            <a:ext cx="32092" cy="10968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4" name="Straight Connector 543">
            <a:extLst>
              <a:ext uri="{FF2B5EF4-FFF2-40B4-BE49-F238E27FC236}">
                <a16:creationId xmlns:a16="http://schemas.microsoft.com/office/drawing/2014/main" id="{56891852-DD6A-4335-934B-04B4FFC38400}"/>
              </a:ext>
            </a:extLst>
          </p:cNvPr>
          <p:cNvCxnSpPr>
            <a:cxnSpLocks/>
            <a:stCxn id="586" idx="5"/>
          </p:cNvCxnSpPr>
          <p:nvPr/>
        </p:nvCxnSpPr>
        <p:spPr>
          <a:xfrm>
            <a:off x="11599121" y="2541063"/>
            <a:ext cx="758967" cy="71614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5" name="Straight Connector 544">
            <a:extLst>
              <a:ext uri="{FF2B5EF4-FFF2-40B4-BE49-F238E27FC236}">
                <a16:creationId xmlns:a16="http://schemas.microsoft.com/office/drawing/2014/main" id="{8F16C294-3CBC-4BAD-B64C-C45D79D1E68B}"/>
              </a:ext>
            </a:extLst>
          </p:cNvPr>
          <p:cNvCxnSpPr>
            <a:cxnSpLocks/>
            <a:stCxn id="588" idx="4"/>
            <a:endCxn id="358" idx="0"/>
          </p:cNvCxnSpPr>
          <p:nvPr/>
        </p:nvCxnSpPr>
        <p:spPr>
          <a:xfrm flipH="1">
            <a:off x="7211230" y="587992"/>
            <a:ext cx="86758" cy="69818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6" name="Straight Connector 545">
            <a:extLst>
              <a:ext uri="{FF2B5EF4-FFF2-40B4-BE49-F238E27FC236}">
                <a16:creationId xmlns:a16="http://schemas.microsoft.com/office/drawing/2014/main" id="{DDD7DF41-E369-4A90-87D8-899512F809F2}"/>
              </a:ext>
            </a:extLst>
          </p:cNvPr>
          <p:cNvCxnSpPr>
            <a:cxnSpLocks/>
            <a:stCxn id="588" idx="6"/>
            <a:endCxn id="713" idx="2"/>
          </p:cNvCxnSpPr>
          <p:nvPr/>
        </p:nvCxnSpPr>
        <p:spPr>
          <a:xfrm>
            <a:off x="7374855" y="564278"/>
            <a:ext cx="629914" cy="39932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7" name="Straight Connector 546">
            <a:extLst>
              <a:ext uri="{FF2B5EF4-FFF2-40B4-BE49-F238E27FC236}">
                <a16:creationId xmlns:a16="http://schemas.microsoft.com/office/drawing/2014/main" id="{80312782-003C-4FFF-8708-D7C5C32F30EA}"/>
              </a:ext>
            </a:extLst>
          </p:cNvPr>
          <p:cNvCxnSpPr>
            <a:cxnSpLocks/>
            <a:endCxn id="713" idx="7"/>
          </p:cNvCxnSpPr>
          <p:nvPr/>
        </p:nvCxnSpPr>
        <p:spPr>
          <a:xfrm flipH="1">
            <a:off x="8395014" y="-53919"/>
            <a:ext cx="497844" cy="85587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8" name="Straight Connector 547">
            <a:extLst>
              <a:ext uri="{FF2B5EF4-FFF2-40B4-BE49-F238E27FC236}">
                <a16:creationId xmlns:a16="http://schemas.microsoft.com/office/drawing/2014/main" id="{0445E39A-0435-4AA6-9C68-978F0AC725E5}"/>
              </a:ext>
            </a:extLst>
          </p:cNvPr>
          <p:cNvCxnSpPr>
            <a:cxnSpLocks/>
          </p:cNvCxnSpPr>
          <p:nvPr/>
        </p:nvCxnSpPr>
        <p:spPr>
          <a:xfrm flipH="1">
            <a:off x="10674451" y="-317993"/>
            <a:ext cx="1074028" cy="115096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9" name="Straight Connector 548">
            <a:extLst>
              <a:ext uri="{FF2B5EF4-FFF2-40B4-BE49-F238E27FC236}">
                <a16:creationId xmlns:a16="http://schemas.microsoft.com/office/drawing/2014/main" id="{EB8E93C3-7FAF-47C4-B286-DDDAC9DFEFB6}"/>
              </a:ext>
            </a:extLst>
          </p:cNvPr>
          <p:cNvCxnSpPr>
            <a:cxnSpLocks/>
            <a:stCxn id="677" idx="5"/>
          </p:cNvCxnSpPr>
          <p:nvPr/>
        </p:nvCxnSpPr>
        <p:spPr>
          <a:xfrm>
            <a:off x="11404981" y="5318707"/>
            <a:ext cx="938045" cy="9110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0" name="Straight Connector 549">
            <a:extLst>
              <a:ext uri="{FF2B5EF4-FFF2-40B4-BE49-F238E27FC236}">
                <a16:creationId xmlns:a16="http://schemas.microsoft.com/office/drawing/2014/main" id="{6B5E6E74-0EF4-4054-8BF8-6423C9316BA8}"/>
              </a:ext>
            </a:extLst>
          </p:cNvPr>
          <p:cNvCxnSpPr>
            <a:cxnSpLocks/>
            <a:stCxn id="347" idx="2"/>
            <a:endCxn id="589" idx="6"/>
          </p:cNvCxnSpPr>
          <p:nvPr/>
        </p:nvCxnSpPr>
        <p:spPr>
          <a:xfrm flipH="1">
            <a:off x="4470970" y="2067807"/>
            <a:ext cx="791343" cy="2069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1" name="Straight Connector 550">
            <a:extLst>
              <a:ext uri="{FF2B5EF4-FFF2-40B4-BE49-F238E27FC236}">
                <a16:creationId xmlns:a16="http://schemas.microsoft.com/office/drawing/2014/main" id="{981F68E7-0BBA-4A39-9D2A-579C7BA63BF0}"/>
              </a:ext>
            </a:extLst>
          </p:cNvPr>
          <p:cNvCxnSpPr>
            <a:cxnSpLocks/>
            <a:stCxn id="716" idx="5"/>
            <a:endCxn id="589" idx="1"/>
          </p:cNvCxnSpPr>
          <p:nvPr/>
        </p:nvCxnSpPr>
        <p:spPr>
          <a:xfrm>
            <a:off x="3904725" y="1967978"/>
            <a:ext cx="442463" cy="2776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2" name="Straight Connector 551">
            <a:extLst>
              <a:ext uri="{FF2B5EF4-FFF2-40B4-BE49-F238E27FC236}">
                <a16:creationId xmlns:a16="http://schemas.microsoft.com/office/drawing/2014/main" id="{4DBEB752-9B79-403C-BA1C-14AA101D8E3B}"/>
              </a:ext>
            </a:extLst>
          </p:cNvPr>
          <p:cNvCxnSpPr>
            <a:cxnSpLocks/>
            <a:stCxn id="716" idx="4"/>
            <a:endCxn id="363" idx="0"/>
          </p:cNvCxnSpPr>
          <p:nvPr/>
        </p:nvCxnSpPr>
        <p:spPr>
          <a:xfrm>
            <a:off x="3743080" y="2034933"/>
            <a:ext cx="178567" cy="10062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3" name="Straight Connector 552">
            <a:extLst>
              <a:ext uri="{FF2B5EF4-FFF2-40B4-BE49-F238E27FC236}">
                <a16:creationId xmlns:a16="http://schemas.microsoft.com/office/drawing/2014/main" id="{409E4C70-2EB0-46AE-81E4-ACE326409FBF}"/>
              </a:ext>
            </a:extLst>
          </p:cNvPr>
          <p:cNvCxnSpPr>
            <a:cxnSpLocks/>
            <a:endCxn id="590" idx="5"/>
          </p:cNvCxnSpPr>
          <p:nvPr/>
        </p:nvCxnSpPr>
        <p:spPr>
          <a:xfrm flipH="1" flipV="1">
            <a:off x="414479" y="2406585"/>
            <a:ext cx="514206" cy="53551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4" name="Straight Connector 553">
            <a:extLst>
              <a:ext uri="{FF2B5EF4-FFF2-40B4-BE49-F238E27FC236}">
                <a16:creationId xmlns:a16="http://schemas.microsoft.com/office/drawing/2014/main" id="{4F9D2623-B375-4AEB-B88C-DE3D9D4FDB1B}"/>
              </a:ext>
            </a:extLst>
          </p:cNvPr>
          <p:cNvCxnSpPr>
            <a:cxnSpLocks/>
            <a:stCxn id="591" idx="4"/>
            <a:endCxn id="590" idx="7"/>
          </p:cNvCxnSpPr>
          <p:nvPr/>
        </p:nvCxnSpPr>
        <p:spPr>
          <a:xfrm flipH="1">
            <a:off x="356744" y="1408874"/>
            <a:ext cx="249337" cy="88173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5" name="Straight Connector 554">
            <a:extLst>
              <a:ext uri="{FF2B5EF4-FFF2-40B4-BE49-F238E27FC236}">
                <a16:creationId xmlns:a16="http://schemas.microsoft.com/office/drawing/2014/main" id="{5AE6A835-12ED-4E4F-ABEA-69A51761FBC8}"/>
              </a:ext>
            </a:extLst>
          </p:cNvPr>
          <p:cNvCxnSpPr>
            <a:cxnSpLocks/>
            <a:stCxn id="591" idx="1"/>
          </p:cNvCxnSpPr>
          <p:nvPr/>
        </p:nvCxnSpPr>
        <p:spPr>
          <a:xfrm flipH="1" flipV="1">
            <a:off x="-239036" y="917718"/>
            <a:ext cx="811876" cy="4109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6" name="Straight Connector 555">
            <a:extLst>
              <a:ext uri="{FF2B5EF4-FFF2-40B4-BE49-F238E27FC236}">
                <a16:creationId xmlns:a16="http://schemas.microsoft.com/office/drawing/2014/main" id="{89DEDEBE-2E45-4B6A-9118-64457FA1E9AC}"/>
              </a:ext>
            </a:extLst>
          </p:cNvPr>
          <p:cNvCxnSpPr>
            <a:stCxn id="582" idx="5"/>
            <a:endCxn id="592" idx="2"/>
          </p:cNvCxnSpPr>
          <p:nvPr/>
        </p:nvCxnSpPr>
        <p:spPr>
          <a:xfrm>
            <a:off x="5428786" y="891553"/>
            <a:ext cx="677353" cy="13439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7" name="Straight Connector 556">
            <a:extLst>
              <a:ext uri="{FF2B5EF4-FFF2-40B4-BE49-F238E27FC236}">
                <a16:creationId xmlns:a16="http://schemas.microsoft.com/office/drawing/2014/main" id="{4B73B657-AF57-485B-B535-F2DA2E06A834}"/>
              </a:ext>
            </a:extLst>
          </p:cNvPr>
          <p:cNvCxnSpPr>
            <a:stCxn id="592" idx="6"/>
            <a:endCxn id="588" idx="3"/>
          </p:cNvCxnSpPr>
          <p:nvPr/>
        </p:nvCxnSpPr>
        <p:spPr>
          <a:xfrm flipV="1">
            <a:off x="6289354" y="554469"/>
            <a:ext cx="980857" cy="47147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8" name="Straight Connector 557">
            <a:extLst>
              <a:ext uri="{FF2B5EF4-FFF2-40B4-BE49-F238E27FC236}">
                <a16:creationId xmlns:a16="http://schemas.microsoft.com/office/drawing/2014/main" id="{26519529-684D-4A0A-B7D7-D6A85EDACE3A}"/>
              </a:ext>
            </a:extLst>
          </p:cNvPr>
          <p:cNvCxnSpPr>
            <a:cxnSpLocks/>
            <a:endCxn id="591" idx="7"/>
          </p:cNvCxnSpPr>
          <p:nvPr/>
        </p:nvCxnSpPr>
        <p:spPr>
          <a:xfrm flipH="1">
            <a:off x="639321" y="816374"/>
            <a:ext cx="414169" cy="51225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9" name="Straight Connector 558">
            <a:extLst>
              <a:ext uri="{FF2B5EF4-FFF2-40B4-BE49-F238E27FC236}">
                <a16:creationId xmlns:a16="http://schemas.microsoft.com/office/drawing/2014/main" id="{6D943D5A-D486-47DB-8326-8FAE99D238BC}"/>
              </a:ext>
            </a:extLst>
          </p:cNvPr>
          <p:cNvCxnSpPr>
            <a:cxnSpLocks/>
          </p:cNvCxnSpPr>
          <p:nvPr/>
        </p:nvCxnSpPr>
        <p:spPr>
          <a:xfrm flipH="1">
            <a:off x="1111387" y="883329"/>
            <a:ext cx="103748" cy="19830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0" name="Straight Connector 559">
            <a:extLst>
              <a:ext uri="{FF2B5EF4-FFF2-40B4-BE49-F238E27FC236}">
                <a16:creationId xmlns:a16="http://schemas.microsoft.com/office/drawing/2014/main" id="{D15474E2-8C13-403B-A187-70F1C6337E5F}"/>
              </a:ext>
            </a:extLst>
          </p:cNvPr>
          <p:cNvCxnSpPr>
            <a:cxnSpLocks/>
            <a:endCxn id="574" idx="1"/>
          </p:cNvCxnSpPr>
          <p:nvPr/>
        </p:nvCxnSpPr>
        <p:spPr>
          <a:xfrm>
            <a:off x="1376780" y="816374"/>
            <a:ext cx="444248" cy="25543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1" name="Straight Connector 560">
            <a:extLst>
              <a:ext uri="{FF2B5EF4-FFF2-40B4-BE49-F238E27FC236}">
                <a16:creationId xmlns:a16="http://schemas.microsoft.com/office/drawing/2014/main" id="{AE3BB31A-B785-4A88-B760-7ACEBF1B84CB}"/>
              </a:ext>
            </a:extLst>
          </p:cNvPr>
          <p:cNvCxnSpPr>
            <a:endCxn id="593" idx="2"/>
          </p:cNvCxnSpPr>
          <p:nvPr/>
        </p:nvCxnSpPr>
        <p:spPr>
          <a:xfrm>
            <a:off x="7434822" y="1557434"/>
            <a:ext cx="717102" cy="2482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2" name="Straight Connector 561">
            <a:extLst>
              <a:ext uri="{FF2B5EF4-FFF2-40B4-BE49-F238E27FC236}">
                <a16:creationId xmlns:a16="http://schemas.microsoft.com/office/drawing/2014/main" id="{766F4AFF-7B44-4F0A-8E06-389C8E0DEE3A}"/>
              </a:ext>
            </a:extLst>
          </p:cNvPr>
          <p:cNvCxnSpPr>
            <a:cxnSpLocks/>
            <a:stCxn id="713" idx="4"/>
            <a:endCxn id="593" idx="0"/>
          </p:cNvCxnSpPr>
          <p:nvPr/>
        </p:nvCxnSpPr>
        <p:spPr>
          <a:xfrm flipH="1">
            <a:off x="8203634" y="1192205"/>
            <a:ext cx="29735" cy="55656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3" name="Straight Connector 562">
            <a:extLst>
              <a:ext uri="{FF2B5EF4-FFF2-40B4-BE49-F238E27FC236}">
                <a16:creationId xmlns:a16="http://schemas.microsoft.com/office/drawing/2014/main" id="{D7A4AD79-02EE-4D87-92E7-3B39E4500082}"/>
              </a:ext>
            </a:extLst>
          </p:cNvPr>
          <p:cNvCxnSpPr>
            <a:stCxn id="386" idx="2"/>
            <a:endCxn id="593" idx="6"/>
          </p:cNvCxnSpPr>
          <p:nvPr/>
        </p:nvCxnSpPr>
        <p:spPr>
          <a:xfrm flipH="1" flipV="1">
            <a:off x="8255344" y="1805648"/>
            <a:ext cx="799200" cy="17005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4" name="Straight Connector 563">
            <a:extLst>
              <a:ext uri="{FF2B5EF4-FFF2-40B4-BE49-F238E27FC236}">
                <a16:creationId xmlns:a16="http://schemas.microsoft.com/office/drawing/2014/main" id="{DB2AA4D2-70A1-470F-A0B7-1A210FE39D3D}"/>
              </a:ext>
            </a:extLst>
          </p:cNvPr>
          <p:cNvCxnSpPr>
            <a:stCxn id="342" idx="1"/>
            <a:endCxn id="593" idx="4"/>
          </p:cNvCxnSpPr>
          <p:nvPr/>
        </p:nvCxnSpPr>
        <p:spPr>
          <a:xfrm flipH="1" flipV="1">
            <a:off x="8203634" y="1862529"/>
            <a:ext cx="582294" cy="15233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5" name="Straight Connector 564">
            <a:extLst>
              <a:ext uri="{FF2B5EF4-FFF2-40B4-BE49-F238E27FC236}">
                <a16:creationId xmlns:a16="http://schemas.microsoft.com/office/drawing/2014/main" id="{3BC02B68-8992-40C9-A230-FE456FA544A4}"/>
              </a:ext>
            </a:extLst>
          </p:cNvPr>
          <p:cNvCxnSpPr>
            <a:cxnSpLocks/>
            <a:stCxn id="404" idx="2"/>
            <a:endCxn id="594" idx="6"/>
          </p:cNvCxnSpPr>
          <p:nvPr/>
        </p:nvCxnSpPr>
        <p:spPr>
          <a:xfrm flipH="1">
            <a:off x="3936766" y="3772941"/>
            <a:ext cx="1120263" cy="42428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6" name="Straight Connector 565">
            <a:extLst>
              <a:ext uri="{FF2B5EF4-FFF2-40B4-BE49-F238E27FC236}">
                <a16:creationId xmlns:a16="http://schemas.microsoft.com/office/drawing/2014/main" id="{1F74D1AF-D777-4AF0-A151-F2A9A45806AB}"/>
              </a:ext>
            </a:extLst>
          </p:cNvPr>
          <p:cNvCxnSpPr>
            <a:cxnSpLocks/>
            <a:stCxn id="363" idx="4"/>
            <a:endCxn id="594" idx="0"/>
          </p:cNvCxnSpPr>
          <p:nvPr/>
        </p:nvCxnSpPr>
        <p:spPr>
          <a:xfrm flipH="1">
            <a:off x="3845159" y="3473218"/>
            <a:ext cx="76488" cy="63240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7" name="Straight Connector 566">
            <a:extLst>
              <a:ext uri="{FF2B5EF4-FFF2-40B4-BE49-F238E27FC236}">
                <a16:creationId xmlns:a16="http://schemas.microsoft.com/office/drawing/2014/main" id="{9139D64A-5867-42B7-BC06-14C7647C62DB}"/>
              </a:ext>
            </a:extLst>
          </p:cNvPr>
          <p:cNvCxnSpPr>
            <a:cxnSpLocks/>
            <a:stCxn id="347" idx="4"/>
            <a:endCxn id="594" idx="7"/>
          </p:cNvCxnSpPr>
          <p:nvPr/>
        </p:nvCxnSpPr>
        <p:spPr>
          <a:xfrm flipH="1">
            <a:off x="3909935" y="2296407"/>
            <a:ext cx="1580978" cy="18360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8" name="Straight Connector 567">
            <a:extLst>
              <a:ext uri="{FF2B5EF4-FFF2-40B4-BE49-F238E27FC236}">
                <a16:creationId xmlns:a16="http://schemas.microsoft.com/office/drawing/2014/main" id="{1D491948-90F5-4EB3-AEBC-27B072BFAF75}"/>
              </a:ext>
            </a:extLst>
          </p:cNvPr>
          <p:cNvCxnSpPr>
            <a:cxnSpLocks/>
            <a:stCxn id="707" idx="4"/>
          </p:cNvCxnSpPr>
          <p:nvPr/>
        </p:nvCxnSpPr>
        <p:spPr>
          <a:xfrm>
            <a:off x="6323444" y="2722110"/>
            <a:ext cx="39963" cy="442193"/>
          </a:xfrm>
          <a:prstGeom prst="line">
            <a:avLst/>
          </a:prstGeom>
          <a:noFill/>
          <a:ln w="12700" cap="flat" cmpd="sng" algn="ctr">
            <a:solidFill>
              <a:schemeClr val="tx1">
                <a:lumMod val="25000"/>
                <a:lumOff val="75000"/>
              </a:schemeClr>
            </a:solidFill>
            <a:prstDash val="solid"/>
            <a:headEnd type="none"/>
            <a:tailEnd type="none"/>
          </a:ln>
          <a:effectLst/>
        </p:spPr>
      </p:cxnSp>
      <p:sp>
        <p:nvSpPr>
          <p:cNvPr id="569" name="Freeform 5">
            <a:extLst>
              <a:ext uri="{FF2B5EF4-FFF2-40B4-BE49-F238E27FC236}">
                <a16:creationId xmlns:a16="http://schemas.microsoft.com/office/drawing/2014/main" id="{070DBCF4-9BD9-47B2-AD52-9FDB77B49797}"/>
              </a:ext>
            </a:extLst>
          </p:cNvPr>
          <p:cNvSpPr>
            <a:spLocks/>
          </p:cNvSpPr>
          <p:nvPr/>
        </p:nvSpPr>
        <p:spPr bwMode="auto">
          <a:xfrm>
            <a:off x="1043412" y="466024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0" name="Freeform 5">
            <a:extLst>
              <a:ext uri="{FF2B5EF4-FFF2-40B4-BE49-F238E27FC236}">
                <a16:creationId xmlns:a16="http://schemas.microsoft.com/office/drawing/2014/main" id="{81AF8160-AC0A-4FFC-8A0E-3D7D0E5F73BD}"/>
              </a:ext>
            </a:extLst>
          </p:cNvPr>
          <p:cNvSpPr>
            <a:spLocks/>
          </p:cNvSpPr>
          <p:nvPr/>
        </p:nvSpPr>
        <p:spPr bwMode="auto">
          <a:xfrm>
            <a:off x="1834893" y="3696917"/>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1" name="Freeform 5">
            <a:extLst>
              <a:ext uri="{FF2B5EF4-FFF2-40B4-BE49-F238E27FC236}">
                <a16:creationId xmlns:a16="http://schemas.microsoft.com/office/drawing/2014/main" id="{A708FDCB-6690-44F3-9E88-F5732B0C7B87}"/>
              </a:ext>
            </a:extLst>
          </p:cNvPr>
          <p:cNvSpPr>
            <a:spLocks/>
          </p:cNvSpPr>
          <p:nvPr/>
        </p:nvSpPr>
        <p:spPr bwMode="auto">
          <a:xfrm>
            <a:off x="2855995" y="3431652"/>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3" name="Freeform 5">
            <a:extLst>
              <a:ext uri="{FF2B5EF4-FFF2-40B4-BE49-F238E27FC236}">
                <a16:creationId xmlns:a16="http://schemas.microsoft.com/office/drawing/2014/main" id="{230769B7-E69C-40F4-8CB7-7FC3AFFFE3AA}"/>
              </a:ext>
            </a:extLst>
          </p:cNvPr>
          <p:cNvSpPr>
            <a:spLocks/>
          </p:cNvSpPr>
          <p:nvPr/>
        </p:nvSpPr>
        <p:spPr bwMode="auto">
          <a:xfrm>
            <a:off x="2675719" y="139218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4" name="Freeform 5">
            <a:extLst>
              <a:ext uri="{FF2B5EF4-FFF2-40B4-BE49-F238E27FC236}">
                <a16:creationId xmlns:a16="http://schemas.microsoft.com/office/drawing/2014/main" id="{83E91163-0CA4-47B3-87C4-E8CC91E1F0AB}"/>
              </a:ext>
            </a:extLst>
          </p:cNvPr>
          <p:cNvSpPr>
            <a:spLocks/>
          </p:cNvSpPr>
          <p:nvPr/>
        </p:nvSpPr>
        <p:spPr bwMode="auto">
          <a:xfrm>
            <a:off x="1804368" y="1055144"/>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5" name="Freeform 5">
            <a:extLst>
              <a:ext uri="{FF2B5EF4-FFF2-40B4-BE49-F238E27FC236}">
                <a16:creationId xmlns:a16="http://schemas.microsoft.com/office/drawing/2014/main" id="{871A729B-85E1-4BDB-8963-3674B91F3C04}"/>
              </a:ext>
            </a:extLst>
          </p:cNvPr>
          <p:cNvSpPr>
            <a:spLocks/>
          </p:cNvSpPr>
          <p:nvPr/>
        </p:nvSpPr>
        <p:spPr bwMode="auto">
          <a:xfrm>
            <a:off x="9217601" y="596583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6" name="Freeform 5">
            <a:extLst>
              <a:ext uri="{FF2B5EF4-FFF2-40B4-BE49-F238E27FC236}">
                <a16:creationId xmlns:a16="http://schemas.microsoft.com/office/drawing/2014/main" id="{91F94031-C00E-4E15-A6F8-A1EFE3CD349B}"/>
              </a:ext>
            </a:extLst>
          </p:cNvPr>
          <p:cNvSpPr>
            <a:spLocks/>
          </p:cNvSpPr>
          <p:nvPr/>
        </p:nvSpPr>
        <p:spPr bwMode="auto">
          <a:xfrm>
            <a:off x="9605559" y="285227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7" name="Freeform 5">
            <a:extLst>
              <a:ext uri="{FF2B5EF4-FFF2-40B4-BE49-F238E27FC236}">
                <a16:creationId xmlns:a16="http://schemas.microsoft.com/office/drawing/2014/main" id="{956B7CEB-2D3F-4596-B674-EC57A135AC70}"/>
              </a:ext>
            </a:extLst>
          </p:cNvPr>
          <p:cNvSpPr>
            <a:spLocks/>
          </p:cNvSpPr>
          <p:nvPr/>
        </p:nvSpPr>
        <p:spPr bwMode="auto">
          <a:xfrm rot="19624273">
            <a:off x="6613658" y="6515667"/>
            <a:ext cx="114495" cy="11449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8" name="Freeform 5">
            <a:extLst>
              <a:ext uri="{FF2B5EF4-FFF2-40B4-BE49-F238E27FC236}">
                <a16:creationId xmlns:a16="http://schemas.microsoft.com/office/drawing/2014/main" id="{5DE3C2A2-4940-4512-BBDF-25E5A7B2A9F8}"/>
              </a:ext>
            </a:extLst>
          </p:cNvPr>
          <p:cNvSpPr>
            <a:spLocks/>
          </p:cNvSpPr>
          <p:nvPr/>
        </p:nvSpPr>
        <p:spPr bwMode="auto">
          <a:xfrm>
            <a:off x="6744260" y="4705417"/>
            <a:ext cx="136623" cy="13716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9" name="Freeform 5">
            <a:extLst>
              <a:ext uri="{FF2B5EF4-FFF2-40B4-BE49-F238E27FC236}">
                <a16:creationId xmlns:a16="http://schemas.microsoft.com/office/drawing/2014/main" id="{6BE44112-02C9-4838-85C4-227091CA3B6B}"/>
              </a:ext>
            </a:extLst>
          </p:cNvPr>
          <p:cNvSpPr>
            <a:spLocks noChangeAspect="1"/>
          </p:cNvSpPr>
          <p:nvPr/>
        </p:nvSpPr>
        <p:spPr bwMode="auto">
          <a:xfrm>
            <a:off x="7252132" y="2280294"/>
            <a:ext cx="182880" cy="18288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0" name="Freeform 5">
            <a:extLst>
              <a:ext uri="{FF2B5EF4-FFF2-40B4-BE49-F238E27FC236}">
                <a16:creationId xmlns:a16="http://schemas.microsoft.com/office/drawing/2014/main" id="{EE6B628C-4FE5-42E1-B6C7-904CD32E8594}"/>
              </a:ext>
            </a:extLst>
          </p:cNvPr>
          <p:cNvSpPr>
            <a:spLocks/>
          </p:cNvSpPr>
          <p:nvPr/>
        </p:nvSpPr>
        <p:spPr bwMode="auto">
          <a:xfrm rot="690919">
            <a:off x="4851218" y="487071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1" name="Freeform 5">
            <a:extLst>
              <a:ext uri="{FF2B5EF4-FFF2-40B4-BE49-F238E27FC236}">
                <a16:creationId xmlns:a16="http://schemas.microsoft.com/office/drawing/2014/main" id="{6652D630-D475-4138-9A9D-A37B89BDA11E}"/>
              </a:ext>
            </a:extLst>
          </p:cNvPr>
          <p:cNvSpPr>
            <a:spLocks/>
          </p:cNvSpPr>
          <p:nvPr/>
        </p:nvSpPr>
        <p:spPr bwMode="auto">
          <a:xfrm>
            <a:off x="5538767" y="4570417"/>
            <a:ext cx="103421" cy="103421"/>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2" name="Freeform 5">
            <a:extLst>
              <a:ext uri="{FF2B5EF4-FFF2-40B4-BE49-F238E27FC236}">
                <a16:creationId xmlns:a16="http://schemas.microsoft.com/office/drawing/2014/main" id="{B55028D3-27CA-4EC5-9EF4-B54DCB80C2C3}"/>
              </a:ext>
            </a:extLst>
          </p:cNvPr>
          <p:cNvSpPr>
            <a:spLocks/>
          </p:cNvSpPr>
          <p:nvPr/>
        </p:nvSpPr>
        <p:spPr bwMode="auto">
          <a:xfrm rot="20908154">
            <a:off x="5324455" y="80330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3" name="Freeform 5">
            <a:extLst>
              <a:ext uri="{FF2B5EF4-FFF2-40B4-BE49-F238E27FC236}">
                <a16:creationId xmlns:a16="http://schemas.microsoft.com/office/drawing/2014/main" id="{BFC85CCD-868E-4F37-8679-FBE52B5E2562}"/>
              </a:ext>
            </a:extLst>
          </p:cNvPr>
          <p:cNvSpPr>
            <a:spLocks/>
          </p:cNvSpPr>
          <p:nvPr/>
        </p:nvSpPr>
        <p:spPr bwMode="auto">
          <a:xfrm>
            <a:off x="7970433" y="4868391"/>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4" name="Freeform 5">
            <a:extLst>
              <a:ext uri="{FF2B5EF4-FFF2-40B4-BE49-F238E27FC236}">
                <a16:creationId xmlns:a16="http://schemas.microsoft.com/office/drawing/2014/main" id="{53CA68F9-DB5D-4617-8166-EB8EBA051D17}"/>
              </a:ext>
            </a:extLst>
          </p:cNvPr>
          <p:cNvSpPr>
            <a:spLocks/>
          </p:cNvSpPr>
          <p:nvPr/>
        </p:nvSpPr>
        <p:spPr bwMode="auto">
          <a:xfrm>
            <a:off x="6967536" y="3488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6" name="Freeform 5">
            <a:extLst>
              <a:ext uri="{FF2B5EF4-FFF2-40B4-BE49-F238E27FC236}">
                <a16:creationId xmlns:a16="http://schemas.microsoft.com/office/drawing/2014/main" id="{1A239B01-2968-4B52-B1E9-81AEF4B8CB95}"/>
              </a:ext>
            </a:extLst>
          </p:cNvPr>
          <p:cNvSpPr>
            <a:spLocks/>
          </p:cNvSpPr>
          <p:nvPr/>
        </p:nvSpPr>
        <p:spPr bwMode="auto">
          <a:xfrm>
            <a:off x="11502018" y="2443960"/>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7" name="Freeform 5">
            <a:extLst>
              <a:ext uri="{FF2B5EF4-FFF2-40B4-BE49-F238E27FC236}">
                <a16:creationId xmlns:a16="http://schemas.microsoft.com/office/drawing/2014/main" id="{E7E9022B-8B3D-4D61-AFAC-1CD22EFD7478}"/>
              </a:ext>
            </a:extLst>
          </p:cNvPr>
          <p:cNvSpPr>
            <a:spLocks/>
          </p:cNvSpPr>
          <p:nvPr/>
        </p:nvSpPr>
        <p:spPr bwMode="auto">
          <a:xfrm rot="19989258">
            <a:off x="11436538" y="3651186"/>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8" name="Freeform 5">
            <a:extLst>
              <a:ext uri="{FF2B5EF4-FFF2-40B4-BE49-F238E27FC236}">
                <a16:creationId xmlns:a16="http://schemas.microsoft.com/office/drawing/2014/main" id="{90E76555-A7F3-4ADD-A3F5-F92279E5E4D3}"/>
              </a:ext>
            </a:extLst>
          </p:cNvPr>
          <p:cNvSpPr>
            <a:spLocks/>
          </p:cNvSpPr>
          <p:nvPr/>
        </p:nvSpPr>
        <p:spPr bwMode="auto">
          <a:xfrm rot="1671278">
            <a:off x="7267683" y="480819"/>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9" name="Freeform 5">
            <a:extLst>
              <a:ext uri="{FF2B5EF4-FFF2-40B4-BE49-F238E27FC236}">
                <a16:creationId xmlns:a16="http://schemas.microsoft.com/office/drawing/2014/main" id="{3C65DE18-F1AC-4187-A4F0-AA9E05FF718C}"/>
              </a:ext>
            </a:extLst>
          </p:cNvPr>
          <p:cNvSpPr>
            <a:spLocks/>
          </p:cNvSpPr>
          <p:nvPr/>
        </p:nvSpPr>
        <p:spPr bwMode="auto">
          <a:xfrm rot="21045648">
            <a:off x="4334211" y="2216985"/>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0" name="Freeform 5">
            <a:extLst>
              <a:ext uri="{FF2B5EF4-FFF2-40B4-BE49-F238E27FC236}">
                <a16:creationId xmlns:a16="http://schemas.microsoft.com/office/drawing/2014/main" id="{9132DFE6-1B05-4585-9A51-4803F284E9E0}"/>
              </a:ext>
            </a:extLst>
          </p:cNvPr>
          <p:cNvSpPr>
            <a:spLocks/>
          </p:cNvSpPr>
          <p:nvPr/>
        </p:nvSpPr>
        <p:spPr bwMode="auto">
          <a:xfrm rot="20012114">
            <a:off x="236016" y="2285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1" name="Freeform 5">
            <a:extLst>
              <a:ext uri="{FF2B5EF4-FFF2-40B4-BE49-F238E27FC236}">
                <a16:creationId xmlns:a16="http://schemas.microsoft.com/office/drawing/2014/main" id="{30450C4C-0038-4558-9B67-1EFE5A2F51D2}"/>
              </a:ext>
            </a:extLst>
          </p:cNvPr>
          <p:cNvSpPr>
            <a:spLocks/>
          </p:cNvSpPr>
          <p:nvPr/>
        </p:nvSpPr>
        <p:spPr bwMode="auto">
          <a:xfrm>
            <a:off x="559071" y="1314855"/>
            <a:ext cx="94019" cy="94019"/>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2" name="Freeform 5">
            <a:extLst>
              <a:ext uri="{FF2B5EF4-FFF2-40B4-BE49-F238E27FC236}">
                <a16:creationId xmlns:a16="http://schemas.microsoft.com/office/drawing/2014/main" id="{D170FDED-A501-4438-9E45-998D8B72C6A8}"/>
              </a:ext>
            </a:extLst>
          </p:cNvPr>
          <p:cNvSpPr>
            <a:spLocks/>
          </p:cNvSpPr>
          <p:nvPr/>
        </p:nvSpPr>
        <p:spPr bwMode="auto">
          <a:xfrm>
            <a:off x="6106139" y="93433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3" name="Freeform 5">
            <a:extLst>
              <a:ext uri="{FF2B5EF4-FFF2-40B4-BE49-F238E27FC236}">
                <a16:creationId xmlns:a16="http://schemas.microsoft.com/office/drawing/2014/main" id="{F033CEA6-6059-4585-87CC-22F113583EFA}"/>
              </a:ext>
            </a:extLst>
          </p:cNvPr>
          <p:cNvSpPr>
            <a:spLocks/>
          </p:cNvSpPr>
          <p:nvPr/>
        </p:nvSpPr>
        <p:spPr bwMode="auto">
          <a:xfrm>
            <a:off x="8151924" y="1748767"/>
            <a:ext cx="103420" cy="11376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4" name="Freeform 5">
            <a:extLst>
              <a:ext uri="{FF2B5EF4-FFF2-40B4-BE49-F238E27FC236}">
                <a16:creationId xmlns:a16="http://schemas.microsoft.com/office/drawing/2014/main" id="{C3D8F1FE-80DF-494F-8854-08AB72E6C8C4}"/>
              </a:ext>
            </a:extLst>
          </p:cNvPr>
          <p:cNvSpPr>
            <a:spLocks/>
          </p:cNvSpPr>
          <p:nvPr/>
        </p:nvSpPr>
        <p:spPr bwMode="auto">
          <a:xfrm>
            <a:off x="3753551" y="410561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cxnSp>
        <p:nvCxnSpPr>
          <p:cNvPr id="595" name="Straight Connector 594">
            <a:extLst>
              <a:ext uri="{FF2B5EF4-FFF2-40B4-BE49-F238E27FC236}">
                <a16:creationId xmlns:a16="http://schemas.microsoft.com/office/drawing/2014/main" id="{6FAF64F5-7B94-4065-B231-4BE932975224}"/>
              </a:ext>
            </a:extLst>
          </p:cNvPr>
          <p:cNvCxnSpPr>
            <a:cxnSpLocks/>
            <a:endCxn id="574" idx="7"/>
          </p:cNvCxnSpPr>
          <p:nvPr/>
        </p:nvCxnSpPr>
        <p:spPr>
          <a:xfrm flipH="1">
            <a:off x="1901471" y="-307959"/>
            <a:ext cx="1491468" cy="137976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6" name="Straight Connector 595">
            <a:extLst>
              <a:ext uri="{FF2B5EF4-FFF2-40B4-BE49-F238E27FC236}">
                <a16:creationId xmlns:a16="http://schemas.microsoft.com/office/drawing/2014/main" id="{11F23715-CEC2-4784-9613-9E9591E9ABD3}"/>
              </a:ext>
            </a:extLst>
          </p:cNvPr>
          <p:cNvCxnSpPr>
            <a:cxnSpLocks/>
          </p:cNvCxnSpPr>
          <p:nvPr/>
        </p:nvCxnSpPr>
        <p:spPr>
          <a:xfrm>
            <a:off x="1213923" y="-420949"/>
            <a:ext cx="2430358" cy="125472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7" name="Straight Connector 596">
            <a:extLst>
              <a:ext uri="{FF2B5EF4-FFF2-40B4-BE49-F238E27FC236}">
                <a16:creationId xmlns:a16="http://schemas.microsoft.com/office/drawing/2014/main" id="{FD120083-EA1F-4846-8866-9409FD032DC3}"/>
              </a:ext>
            </a:extLst>
          </p:cNvPr>
          <p:cNvCxnSpPr>
            <a:cxnSpLocks/>
          </p:cNvCxnSpPr>
          <p:nvPr/>
        </p:nvCxnSpPr>
        <p:spPr>
          <a:xfrm>
            <a:off x="9319769" y="-801413"/>
            <a:ext cx="1031392" cy="16343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8" name="Straight Connector 597">
            <a:extLst>
              <a:ext uri="{FF2B5EF4-FFF2-40B4-BE49-F238E27FC236}">
                <a16:creationId xmlns:a16="http://schemas.microsoft.com/office/drawing/2014/main" id="{E45FDAE7-BCF5-42F1-B3E3-F1BF7C1745D2}"/>
              </a:ext>
            </a:extLst>
          </p:cNvPr>
          <p:cNvCxnSpPr>
            <a:cxnSpLocks/>
            <a:endCxn id="593" idx="7"/>
          </p:cNvCxnSpPr>
          <p:nvPr/>
        </p:nvCxnSpPr>
        <p:spPr>
          <a:xfrm flipH="1">
            <a:off x="8240198" y="-335277"/>
            <a:ext cx="2762910" cy="210070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9" name="Straight Connector 598">
            <a:extLst>
              <a:ext uri="{FF2B5EF4-FFF2-40B4-BE49-F238E27FC236}">
                <a16:creationId xmlns:a16="http://schemas.microsoft.com/office/drawing/2014/main" id="{D96FACEC-7568-49CF-B290-4874392C3B86}"/>
              </a:ext>
            </a:extLst>
          </p:cNvPr>
          <p:cNvCxnSpPr>
            <a:cxnSpLocks/>
            <a:stCxn id="586" idx="2"/>
            <a:endCxn id="637" idx="6"/>
          </p:cNvCxnSpPr>
          <p:nvPr/>
        </p:nvCxnSpPr>
        <p:spPr>
          <a:xfrm flipH="1">
            <a:off x="10515176" y="2500842"/>
            <a:ext cx="986842" cy="2035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0" name="Straight Connector 599">
            <a:extLst>
              <a:ext uri="{FF2B5EF4-FFF2-40B4-BE49-F238E27FC236}">
                <a16:creationId xmlns:a16="http://schemas.microsoft.com/office/drawing/2014/main" id="{23B88E45-AF1D-4893-86AD-19066D2B7438}"/>
              </a:ext>
            </a:extLst>
          </p:cNvPr>
          <p:cNvCxnSpPr>
            <a:cxnSpLocks/>
            <a:stCxn id="637" idx="3"/>
            <a:endCxn id="710" idx="7"/>
          </p:cNvCxnSpPr>
          <p:nvPr/>
        </p:nvCxnSpPr>
        <p:spPr>
          <a:xfrm flipH="1">
            <a:off x="8956778" y="2866001"/>
            <a:ext cx="1168153" cy="124082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1" name="Straight Connector 600">
            <a:extLst>
              <a:ext uri="{FF2B5EF4-FFF2-40B4-BE49-F238E27FC236}">
                <a16:creationId xmlns:a16="http://schemas.microsoft.com/office/drawing/2014/main" id="{852B1BFF-787F-4FD2-AF6E-53047163A4D0}"/>
              </a:ext>
            </a:extLst>
          </p:cNvPr>
          <p:cNvCxnSpPr>
            <a:cxnSpLocks/>
            <a:endCxn id="605" idx="5"/>
          </p:cNvCxnSpPr>
          <p:nvPr/>
        </p:nvCxnSpPr>
        <p:spPr>
          <a:xfrm flipH="1" flipV="1">
            <a:off x="2435987" y="4486079"/>
            <a:ext cx="837524" cy="6011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2" name="Straight Connector 601">
            <a:extLst>
              <a:ext uri="{FF2B5EF4-FFF2-40B4-BE49-F238E27FC236}">
                <a16:creationId xmlns:a16="http://schemas.microsoft.com/office/drawing/2014/main" id="{6B271A58-362D-495E-95E0-AE31D0C85247}"/>
              </a:ext>
            </a:extLst>
          </p:cNvPr>
          <p:cNvCxnSpPr>
            <a:cxnSpLocks/>
            <a:endCxn id="395" idx="5"/>
          </p:cNvCxnSpPr>
          <p:nvPr/>
        </p:nvCxnSpPr>
        <p:spPr>
          <a:xfrm flipH="1" flipV="1">
            <a:off x="9831819" y="5158610"/>
            <a:ext cx="1509693" cy="18822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3" name="Straight Connector 602">
            <a:extLst>
              <a:ext uri="{FF2B5EF4-FFF2-40B4-BE49-F238E27FC236}">
                <a16:creationId xmlns:a16="http://schemas.microsoft.com/office/drawing/2014/main" id="{1D49159D-ED03-4287-8EAD-ED72C39ED49C}"/>
              </a:ext>
            </a:extLst>
          </p:cNvPr>
          <p:cNvCxnSpPr>
            <a:cxnSpLocks/>
          </p:cNvCxnSpPr>
          <p:nvPr/>
        </p:nvCxnSpPr>
        <p:spPr>
          <a:xfrm flipH="1">
            <a:off x="10454804" y="-53919"/>
            <a:ext cx="1531503" cy="3905128"/>
          </a:xfrm>
          <a:prstGeom prst="line">
            <a:avLst/>
          </a:prstGeom>
          <a:noFill/>
          <a:ln w="12700" cap="flat" cmpd="sng" algn="ctr">
            <a:solidFill>
              <a:schemeClr val="tx1">
                <a:lumMod val="25000"/>
                <a:lumOff val="75000"/>
              </a:schemeClr>
            </a:solidFill>
            <a:prstDash val="solid"/>
            <a:headEnd type="none"/>
            <a:tailEnd type="none"/>
          </a:ln>
          <a:effectLst/>
        </p:spPr>
      </p:cxnSp>
      <p:grpSp>
        <p:nvGrpSpPr>
          <p:cNvPr id="604" name="Group 603">
            <a:extLst>
              <a:ext uri="{FF2B5EF4-FFF2-40B4-BE49-F238E27FC236}">
                <a16:creationId xmlns:a16="http://schemas.microsoft.com/office/drawing/2014/main" id="{6AB76B24-5CCB-4E90-A8B3-FC9EB8316A6C}"/>
              </a:ext>
            </a:extLst>
          </p:cNvPr>
          <p:cNvGrpSpPr>
            <a:grpSpLocks noChangeAspect="1"/>
          </p:cNvGrpSpPr>
          <p:nvPr/>
        </p:nvGrpSpPr>
        <p:grpSpPr>
          <a:xfrm>
            <a:off x="1991108" y="4041200"/>
            <a:ext cx="521208" cy="521208"/>
            <a:chOff x="2696645" y="3621430"/>
            <a:chExt cx="1143000" cy="1143000"/>
          </a:xfrm>
        </p:grpSpPr>
        <p:sp>
          <p:nvSpPr>
            <p:cNvPr id="605" name="Oval 604">
              <a:extLst>
                <a:ext uri="{FF2B5EF4-FFF2-40B4-BE49-F238E27FC236}">
                  <a16:creationId xmlns:a16="http://schemas.microsoft.com/office/drawing/2014/main" id="{9F9AA89B-B528-437F-B894-C1EF7135E60A}"/>
                </a:ext>
              </a:extLst>
            </p:cNvPr>
            <p:cNvSpPr>
              <a:spLocks noChangeAspect="1"/>
            </p:cNvSpPr>
            <p:nvPr/>
          </p:nvSpPr>
          <p:spPr bwMode="auto">
            <a:xfrm>
              <a:off x="2696645" y="3621430"/>
              <a:ext cx="1143000" cy="1143000"/>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672982B8-7E8E-472E-89A7-1EC2D0694FE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121593" y="3834621"/>
              <a:ext cx="289876" cy="717599"/>
            </a:xfrm>
            <a:prstGeom prst="rect">
              <a:avLst/>
            </a:prstGeom>
          </p:spPr>
        </p:pic>
      </p:grpSp>
      <p:grpSp>
        <p:nvGrpSpPr>
          <p:cNvPr id="625" name="Group 624">
            <a:extLst>
              <a:ext uri="{FF2B5EF4-FFF2-40B4-BE49-F238E27FC236}">
                <a16:creationId xmlns:a16="http://schemas.microsoft.com/office/drawing/2014/main" id="{FA1F4983-0EA7-4C4E-AC80-E058193837D9}"/>
              </a:ext>
            </a:extLst>
          </p:cNvPr>
          <p:cNvGrpSpPr>
            <a:grpSpLocks noChangeAspect="1"/>
          </p:cNvGrpSpPr>
          <p:nvPr/>
        </p:nvGrpSpPr>
        <p:grpSpPr>
          <a:xfrm>
            <a:off x="288529" y="7132385"/>
            <a:ext cx="482521" cy="457200"/>
            <a:chOff x="1896627" y="5215781"/>
            <a:chExt cx="482174" cy="482174"/>
          </a:xfrm>
        </p:grpSpPr>
        <p:sp useBgFill="1">
          <p:nvSpPr>
            <p:cNvPr id="626" name="Oval 625">
              <a:extLst>
                <a:ext uri="{FF2B5EF4-FFF2-40B4-BE49-F238E27FC236}">
                  <a16:creationId xmlns:a16="http://schemas.microsoft.com/office/drawing/2014/main" id="{EF50D325-566A-4058-B32A-94C458D77B3A}"/>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27" name="graph_9" title="Icon of a line chart with connected circles at varying points">
              <a:extLst>
                <a:ext uri="{FF2B5EF4-FFF2-40B4-BE49-F238E27FC236}">
                  <a16:creationId xmlns:a16="http://schemas.microsoft.com/office/drawing/2014/main" id="{EC021BCB-500C-4F73-8B75-BDE3B37653B4}"/>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628" name="Group 627">
            <a:extLst>
              <a:ext uri="{FF2B5EF4-FFF2-40B4-BE49-F238E27FC236}">
                <a16:creationId xmlns:a16="http://schemas.microsoft.com/office/drawing/2014/main" id="{8BB9F387-840A-4925-91AC-0C37F7192EC9}"/>
              </a:ext>
            </a:extLst>
          </p:cNvPr>
          <p:cNvGrpSpPr>
            <a:grpSpLocks noChangeAspect="1"/>
          </p:cNvGrpSpPr>
          <p:nvPr/>
        </p:nvGrpSpPr>
        <p:grpSpPr>
          <a:xfrm>
            <a:off x="-217959" y="7168279"/>
            <a:ext cx="482521" cy="457200"/>
            <a:chOff x="1157026" y="4622545"/>
            <a:chExt cx="541630" cy="541630"/>
          </a:xfrm>
        </p:grpSpPr>
        <p:sp useBgFill="1">
          <p:nvSpPr>
            <p:cNvPr id="629" name="Oval 628">
              <a:extLst>
                <a:ext uri="{FF2B5EF4-FFF2-40B4-BE49-F238E27FC236}">
                  <a16:creationId xmlns:a16="http://schemas.microsoft.com/office/drawing/2014/main" id="{6ECDCD85-E8A2-4E09-A4FA-B19167CDDB30}"/>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30" name="Browser_4" title="Icon of a website or an app window">
              <a:extLst>
                <a:ext uri="{FF2B5EF4-FFF2-40B4-BE49-F238E27FC236}">
                  <a16:creationId xmlns:a16="http://schemas.microsoft.com/office/drawing/2014/main" id="{A2E678C9-FFD4-44E8-8A1A-C2CAE9D85556}"/>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grpSp>
        <p:nvGrpSpPr>
          <p:cNvPr id="676" name="Group 675">
            <a:extLst>
              <a:ext uri="{FF2B5EF4-FFF2-40B4-BE49-F238E27FC236}">
                <a16:creationId xmlns:a16="http://schemas.microsoft.com/office/drawing/2014/main" id="{924759FC-E558-4A3E-908C-11AEC84B8363}"/>
              </a:ext>
            </a:extLst>
          </p:cNvPr>
          <p:cNvGrpSpPr>
            <a:grpSpLocks noChangeAspect="1"/>
          </p:cNvGrpSpPr>
          <p:nvPr/>
        </p:nvGrpSpPr>
        <p:grpSpPr>
          <a:xfrm>
            <a:off x="10922748" y="4921008"/>
            <a:ext cx="521208" cy="521208"/>
            <a:chOff x="3740047" y="3785715"/>
            <a:chExt cx="1124712" cy="1124712"/>
          </a:xfrm>
        </p:grpSpPr>
        <p:sp>
          <p:nvSpPr>
            <p:cNvPr id="677" name="Oval 676">
              <a:extLst>
                <a:ext uri="{FF2B5EF4-FFF2-40B4-BE49-F238E27FC236}">
                  <a16:creationId xmlns:a16="http://schemas.microsoft.com/office/drawing/2014/main" id="{EC024E63-9131-4DB5-A1BA-027ED4596483}"/>
                </a:ext>
              </a:extLst>
            </p:cNvPr>
            <p:cNvSpPr>
              <a:spLocks noChangeAspect="1"/>
            </p:cNvSpPr>
            <p:nvPr/>
          </p:nvSpPr>
          <p:spPr bwMode="auto">
            <a:xfrm rot="20804401">
              <a:off x="3740047"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78" name="Picture 677">
              <a:extLst>
                <a:ext uri="{FF2B5EF4-FFF2-40B4-BE49-F238E27FC236}">
                  <a16:creationId xmlns:a16="http://schemas.microsoft.com/office/drawing/2014/main" id="{11384155-06DA-480F-ABC7-682F9BF613C2}"/>
                </a:ext>
              </a:extLst>
            </p:cNvPr>
            <p:cNvPicPr>
              <a:picLocks noChangeAspect="1"/>
            </p:cNvPicPr>
            <p:nvPr/>
          </p:nvPicPr>
          <p:blipFill>
            <a:blip r:embed="rId18"/>
            <a:stretch>
              <a:fillRect/>
            </a:stretch>
          </p:blipFill>
          <p:spPr>
            <a:xfrm>
              <a:off x="4002110" y="4047778"/>
              <a:ext cx="600586" cy="600586"/>
            </a:xfrm>
            <a:prstGeom prst="rect">
              <a:avLst/>
            </a:prstGeom>
          </p:spPr>
        </p:pic>
      </p:grpSp>
      <p:grpSp>
        <p:nvGrpSpPr>
          <p:cNvPr id="2" name="Group 1">
            <a:extLst>
              <a:ext uri="{FF2B5EF4-FFF2-40B4-BE49-F238E27FC236}">
                <a16:creationId xmlns:a16="http://schemas.microsoft.com/office/drawing/2014/main" id="{C7017BC3-E59E-A647-9A92-9B3DEC68FEF4}"/>
              </a:ext>
            </a:extLst>
          </p:cNvPr>
          <p:cNvGrpSpPr/>
          <p:nvPr/>
        </p:nvGrpSpPr>
        <p:grpSpPr>
          <a:xfrm>
            <a:off x="-1014664" y="2356673"/>
            <a:ext cx="457200" cy="457200"/>
            <a:chOff x="-1014664" y="2356673"/>
            <a:chExt cx="457200" cy="457200"/>
          </a:xfrm>
        </p:grpSpPr>
        <p:sp>
          <p:nvSpPr>
            <p:cNvPr id="656" name="Oval 655">
              <a:extLst>
                <a:ext uri="{FF2B5EF4-FFF2-40B4-BE49-F238E27FC236}">
                  <a16:creationId xmlns:a16="http://schemas.microsoft.com/office/drawing/2014/main" id="{82107AE0-9041-4C8D-9D89-7EFD273B2832}"/>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4" name="Picture 673">
              <a:extLst>
                <a:ext uri="{FF2B5EF4-FFF2-40B4-BE49-F238E27FC236}">
                  <a16:creationId xmlns:a16="http://schemas.microsoft.com/office/drawing/2014/main" id="{3196C844-0977-7A48-8BFE-519DE56CE945}"/>
                </a:ext>
              </a:extLst>
            </p:cNvPr>
            <p:cNvPicPr>
              <a:picLocks noChangeAspect="1"/>
            </p:cNvPicPr>
            <p:nvPr/>
          </p:nvPicPr>
          <p:blipFill>
            <a:blip r:embed="rId19"/>
            <a:stretch>
              <a:fillRect/>
            </a:stretch>
          </p:blipFill>
          <p:spPr>
            <a:xfrm>
              <a:off x="-939008" y="2411438"/>
              <a:ext cx="335868" cy="335868"/>
            </a:xfrm>
            <a:prstGeom prst="rect">
              <a:avLst/>
            </a:prstGeom>
          </p:spPr>
        </p:pic>
      </p:grpSp>
      <p:grpSp>
        <p:nvGrpSpPr>
          <p:cNvPr id="3" name="Group 2">
            <a:extLst>
              <a:ext uri="{FF2B5EF4-FFF2-40B4-BE49-F238E27FC236}">
                <a16:creationId xmlns:a16="http://schemas.microsoft.com/office/drawing/2014/main" id="{08890F1B-B2A0-724F-A6CE-A55266EA97DA}"/>
              </a:ext>
            </a:extLst>
          </p:cNvPr>
          <p:cNvGrpSpPr/>
          <p:nvPr/>
        </p:nvGrpSpPr>
        <p:grpSpPr>
          <a:xfrm>
            <a:off x="12340651" y="1951101"/>
            <a:ext cx="457201" cy="457200"/>
            <a:chOff x="12340651" y="1951101"/>
            <a:chExt cx="457201" cy="457200"/>
          </a:xfrm>
        </p:grpSpPr>
        <p:sp useBgFill="1">
          <p:nvSpPr>
            <p:cNvPr id="662" name="Oval 661">
              <a:extLst>
                <a:ext uri="{FF2B5EF4-FFF2-40B4-BE49-F238E27FC236}">
                  <a16:creationId xmlns:a16="http://schemas.microsoft.com/office/drawing/2014/main" id="{AC159B30-F166-4C32-88FB-E6A672F2B4D5}"/>
                </a:ext>
              </a:extLst>
            </p:cNvPr>
            <p:cNvSpPr/>
            <p:nvPr/>
          </p:nvSpPr>
          <p:spPr bwMode="auto">
            <a:xfrm>
              <a:off x="12340651" y="1951101"/>
              <a:ext cx="457201"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5" name="Picture 674">
              <a:extLst>
                <a:ext uri="{FF2B5EF4-FFF2-40B4-BE49-F238E27FC236}">
                  <a16:creationId xmlns:a16="http://schemas.microsoft.com/office/drawing/2014/main" id="{BF71A466-EE6E-A242-BF56-B02C7F005FF7}"/>
                </a:ext>
              </a:extLst>
            </p:cNvPr>
            <p:cNvPicPr>
              <a:picLocks noChangeAspect="1"/>
            </p:cNvPicPr>
            <p:nvPr/>
          </p:nvPicPr>
          <p:blipFill>
            <a:blip r:embed="rId20"/>
            <a:stretch>
              <a:fillRect/>
            </a:stretch>
          </p:blipFill>
          <p:spPr>
            <a:xfrm>
              <a:off x="12370388" y="1964049"/>
              <a:ext cx="406400" cy="406400"/>
            </a:xfrm>
            <a:prstGeom prst="rect">
              <a:avLst/>
            </a:prstGeom>
          </p:spPr>
        </p:pic>
      </p:grpSp>
      <p:grpSp>
        <p:nvGrpSpPr>
          <p:cNvPr id="4" name="Group 3">
            <a:extLst>
              <a:ext uri="{FF2B5EF4-FFF2-40B4-BE49-F238E27FC236}">
                <a16:creationId xmlns:a16="http://schemas.microsoft.com/office/drawing/2014/main" id="{967C256F-074E-EF48-8790-5A87B13DC1E4}"/>
              </a:ext>
            </a:extLst>
          </p:cNvPr>
          <p:cNvGrpSpPr/>
          <p:nvPr/>
        </p:nvGrpSpPr>
        <p:grpSpPr>
          <a:xfrm>
            <a:off x="12340651" y="76315"/>
            <a:ext cx="457200" cy="457200"/>
            <a:chOff x="12340651" y="76315"/>
            <a:chExt cx="457200" cy="457200"/>
          </a:xfrm>
        </p:grpSpPr>
        <p:sp useBgFill="1">
          <p:nvSpPr>
            <p:cNvPr id="665" name="Oval 664">
              <a:extLst>
                <a:ext uri="{FF2B5EF4-FFF2-40B4-BE49-F238E27FC236}">
                  <a16:creationId xmlns:a16="http://schemas.microsoft.com/office/drawing/2014/main" id="{26B3ABC7-EAD2-4273-8AE3-30CC47CE843F}"/>
                </a:ext>
              </a:extLst>
            </p:cNvPr>
            <p:cNvSpPr/>
            <p:nvPr/>
          </p:nvSpPr>
          <p:spPr bwMode="auto">
            <a:xfrm rot="1910594">
              <a:off x="12340651" y="7631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9" name="Picture 678">
              <a:extLst>
                <a:ext uri="{FF2B5EF4-FFF2-40B4-BE49-F238E27FC236}">
                  <a16:creationId xmlns:a16="http://schemas.microsoft.com/office/drawing/2014/main" id="{D4E752F8-ADA0-3445-98CF-6ECD9DBF1904}"/>
                </a:ext>
              </a:extLst>
            </p:cNvPr>
            <p:cNvPicPr>
              <a:picLocks noChangeAspect="1"/>
            </p:cNvPicPr>
            <p:nvPr/>
          </p:nvPicPr>
          <p:blipFill>
            <a:blip r:embed="rId21"/>
            <a:stretch>
              <a:fillRect/>
            </a:stretch>
          </p:blipFill>
          <p:spPr>
            <a:xfrm>
              <a:off x="12369391" y="80541"/>
              <a:ext cx="406400" cy="406400"/>
            </a:xfrm>
            <a:prstGeom prst="rect">
              <a:avLst/>
            </a:prstGeom>
          </p:spPr>
        </p:pic>
      </p:grpSp>
      <p:grpSp>
        <p:nvGrpSpPr>
          <p:cNvPr id="5" name="Group 4">
            <a:extLst>
              <a:ext uri="{FF2B5EF4-FFF2-40B4-BE49-F238E27FC236}">
                <a16:creationId xmlns:a16="http://schemas.microsoft.com/office/drawing/2014/main" id="{851BA9E8-AB9B-5849-93F6-52027E2FFEAB}"/>
              </a:ext>
            </a:extLst>
          </p:cNvPr>
          <p:cNvGrpSpPr/>
          <p:nvPr/>
        </p:nvGrpSpPr>
        <p:grpSpPr>
          <a:xfrm>
            <a:off x="12340651" y="793139"/>
            <a:ext cx="457200" cy="457200"/>
            <a:chOff x="12340651" y="793139"/>
            <a:chExt cx="457200" cy="457200"/>
          </a:xfrm>
        </p:grpSpPr>
        <p:sp useBgFill="1">
          <p:nvSpPr>
            <p:cNvPr id="659" name="Oval 658">
              <a:extLst>
                <a:ext uri="{FF2B5EF4-FFF2-40B4-BE49-F238E27FC236}">
                  <a16:creationId xmlns:a16="http://schemas.microsoft.com/office/drawing/2014/main" id="{823ABA14-0FB9-4B38-9E6A-716FCEF49711}"/>
                </a:ext>
              </a:extLst>
            </p:cNvPr>
            <p:cNvSpPr/>
            <p:nvPr/>
          </p:nvSpPr>
          <p:spPr bwMode="auto">
            <a:xfrm rot="4020000">
              <a:off x="12340651" y="793139"/>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0" name="Picture 679">
              <a:extLst>
                <a:ext uri="{FF2B5EF4-FFF2-40B4-BE49-F238E27FC236}">
                  <a16:creationId xmlns:a16="http://schemas.microsoft.com/office/drawing/2014/main" id="{927842F6-7A42-9044-B3F3-A23BAEA6BA8A}"/>
                </a:ext>
              </a:extLst>
            </p:cNvPr>
            <p:cNvPicPr>
              <a:picLocks noChangeAspect="1"/>
            </p:cNvPicPr>
            <p:nvPr/>
          </p:nvPicPr>
          <p:blipFill>
            <a:blip r:embed="rId21"/>
            <a:stretch>
              <a:fillRect/>
            </a:stretch>
          </p:blipFill>
          <p:spPr>
            <a:xfrm>
              <a:off x="12364486" y="802436"/>
              <a:ext cx="406400" cy="406400"/>
            </a:xfrm>
            <a:prstGeom prst="rect">
              <a:avLst/>
            </a:prstGeom>
          </p:spPr>
        </p:pic>
      </p:grpSp>
      <p:grpSp>
        <p:nvGrpSpPr>
          <p:cNvPr id="7" name="Group 6">
            <a:extLst>
              <a:ext uri="{FF2B5EF4-FFF2-40B4-BE49-F238E27FC236}">
                <a16:creationId xmlns:a16="http://schemas.microsoft.com/office/drawing/2014/main" id="{51A16C76-BA2C-FA47-850D-F57042828B13}"/>
              </a:ext>
            </a:extLst>
          </p:cNvPr>
          <p:cNvGrpSpPr/>
          <p:nvPr/>
        </p:nvGrpSpPr>
        <p:grpSpPr>
          <a:xfrm>
            <a:off x="-1014663" y="1741544"/>
            <a:ext cx="457200" cy="457200"/>
            <a:chOff x="-1014663" y="1741544"/>
            <a:chExt cx="457200" cy="457200"/>
          </a:xfrm>
        </p:grpSpPr>
        <p:sp>
          <p:nvSpPr>
            <p:cNvPr id="650" name="Oval 649">
              <a:extLst>
                <a:ext uri="{FF2B5EF4-FFF2-40B4-BE49-F238E27FC236}">
                  <a16:creationId xmlns:a16="http://schemas.microsoft.com/office/drawing/2014/main" id="{ECF8A4AA-5C97-48D4-81D7-A49E887AF670}"/>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1" name="Picture 680">
              <a:extLst>
                <a:ext uri="{FF2B5EF4-FFF2-40B4-BE49-F238E27FC236}">
                  <a16:creationId xmlns:a16="http://schemas.microsoft.com/office/drawing/2014/main" id="{B374BDEF-00D5-014C-9597-A8D80FFD54B2}"/>
                </a:ext>
              </a:extLst>
            </p:cNvPr>
            <p:cNvPicPr>
              <a:picLocks noChangeAspect="1"/>
            </p:cNvPicPr>
            <p:nvPr/>
          </p:nvPicPr>
          <p:blipFill>
            <a:blip r:embed="rId22"/>
            <a:stretch>
              <a:fillRect/>
            </a:stretch>
          </p:blipFill>
          <p:spPr>
            <a:xfrm>
              <a:off x="-960105" y="1806179"/>
              <a:ext cx="335868" cy="335868"/>
            </a:xfrm>
            <a:prstGeom prst="rect">
              <a:avLst/>
            </a:prstGeom>
          </p:spPr>
        </p:pic>
      </p:grpSp>
      <p:pic>
        <p:nvPicPr>
          <p:cNvPr id="683" name="Picture 682">
            <a:extLst>
              <a:ext uri="{FF2B5EF4-FFF2-40B4-BE49-F238E27FC236}">
                <a16:creationId xmlns:a16="http://schemas.microsoft.com/office/drawing/2014/main" id="{85C76517-E472-674C-B0FE-481DB66F1CDC}"/>
              </a:ext>
            </a:extLst>
          </p:cNvPr>
          <p:cNvPicPr>
            <a:picLocks noChangeAspect="1"/>
          </p:cNvPicPr>
          <p:nvPr/>
        </p:nvPicPr>
        <p:blipFill>
          <a:blip r:embed="rId23"/>
          <a:stretch>
            <a:fillRect/>
          </a:stretch>
        </p:blipFill>
        <p:spPr>
          <a:xfrm>
            <a:off x="10698498" y="3299408"/>
            <a:ext cx="406400" cy="406400"/>
          </a:xfrm>
          <a:prstGeom prst="rect">
            <a:avLst/>
          </a:prstGeom>
        </p:spPr>
      </p:pic>
      <p:grpSp>
        <p:nvGrpSpPr>
          <p:cNvPr id="8" name="Group 7">
            <a:extLst>
              <a:ext uri="{FF2B5EF4-FFF2-40B4-BE49-F238E27FC236}">
                <a16:creationId xmlns:a16="http://schemas.microsoft.com/office/drawing/2014/main" id="{149CDF65-0628-AB47-B188-86200FC94B27}"/>
              </a:ext>
            </a:extLst>
          </p:cNvPr>
          <p:cNvGrpSpPr/>
          <p:nvPr/>
        </p:nvGrpSpPr>
        <p:grpSpPr>
          <a:xfrm>
            <a:off x="-1014664" y="2971800"/>
            <a:ext cx="457200" cy="457200"/>
            <a:chOff x="-1014664" y="2971800"/>
            <a:chExt cx="457200" cy="457200"/>
          </a:xfrm>
        </p:grpSpPr>
        <p:sp>
          <p:nvSpPr>
            <p:cNvPr id="641" name="Oval 640">
              <a:extLst>
                <a:ext uri="{FF2B5EF4-FFF2-40B4-BE49-F238E27FC236}">
                  <a16:creationId xmlns:a16="http://schemas.microsoft.com/office/drawing/2014/main" id="{D8F68BFD-F989-4241-B776-B2085574B04F}"/>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4" name="Picture 683">
              <a:extLst>
                <a:ext uri="{FF2B5EF4-FFF2-40B4-BE49-F238E27FC236}">
                  <a16:creationId xmlns:a16="http://schemas.microsoft.com/office/drawing/2014/main" id="{844BC4CC-31D5-5544-B1A1-E95A68F98211}"/>
                </a:ext>
              </a:extLst>
            </p:cNvPr>
            <p:cNvPicPr>
              <a:picLocks noChangeAspect="1"/>
            </p:cNvPicPr>
            <p:nvPr/>
          </p:nvPicPr>
          <p:blipFill>
            <a:blip r:embed="rId24"/>
            <a:stretch>
              <a:fillRect/>
            </a:stretch>
          </p:blipFill>
          <p:spPr>
            <a:xfrm>
              <a:off x="-953998" y="3032466"/>
              <a:ext cx="335868" cy="335868"/>
            </a:xfrm>
            <a:prstGeom prst="rect">
              <a:avLst/>
            </a:prstGeom>
          </p:spPr>
        </p:pic>
      </p:grpSp>
      <p:grpSp>
        <p:nvGrpSpPr>
          <p:cNvPr id="6" name="Group 5">
            <a:extLst>
              <a:ext uri="{FF2B5EF4-FFF2-40B4-BE49-F238E27FC236}">
                <a16:creationId xmlns:a16="http://schemas.microsoft.com/office/drawing/2014/main" id="{DA9BB08B-E6B3-394D-AA03-C20537F102AB}"/>
              </a:ext>
            </a:extLst>
          </p:cNvPr>
          <p:cNvGrpSpPr/>
          <p:nvPr/>
        </p:nvGrpSpPr>
        <p:grpSpPr>
          <a:xfrm>
            <a:off x="903004" y="7132385"/>
            <a:ext cx="482521" cy="457200"/>
            <a:chOff x="903004" y="7132385"/>
            <a:chExt cx="482521" cy="457200"/>
          </a:xfrm>
        </p:grpSpPr>
        <p:sp>
          <p:nvSpPr>
            <p:cNvPr id="635" name="Oval 634">
              <a:extLst>
                <a:ext uri="{FF2B5EF4-FFF2-40B4-BE49-F238E27FC236}">
                  <a16:creationId xmlns:a16="http://schemas.microsoft.com/office/drawing/2014/main" id="{C41FFA82-F3FD-45F3-A1E1-BE20243052C7}"/>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5" name="Picture 684">
              <a:extLst>
                <a:ext uri="{FF2B5EF4-FFF2-40B4-BE49-F238E27FC236}">
                  <a16:creationId xmlns:a16="http://schemas.microsoft.com/office/drawing/2014/main" id="{94EC5BD9-91D2-F548-A634-8823B56309B7}"/>
                </a:ext>
              </a:extLst>
            </p:cNvPr>
            <p:cNvPicPr>
              <a:picLocks noChangeAspect="1"/>
            </p:cNvPicPr>
            <p:nvPr/>
          </p:nvPicPr>
          <p:blipFill>
            <a:blip r:embed="rId25"/>
            <a:stretch>
              <a:fillRect/>
            </a:stretch>
          </p:blipFill>
          <p:spPr>
            <a:xfrm>
              <a:off x="989727" y="7213031"/>
              <a:ext cx="305335" cy="305335"/>
            </a:xfrm>
            <a:prstGeom prst="rect">
              <a:avLst/>
            </a:prstGeom>
          </p:spPr>
        </p:pic>
      </p:grpSp>
      <p:grpSp>
        <p:nvGrpSpPr>
          <p:cNvPr id="9" name="Group 8">
            <a:extLst>
              <a:ext uri="{FF2B5EF4-FFF2-40B4-BE49-F238E27FC236}">
                <a16:creationId xmlns:a16="http://schemas.microsoft.com/office/drawing/2014/main" id="{6820D0D1-F330-C344-AAA6-E4330EB8C682}"/>
              </a:ext>
            </a:extLst>
          </p:cNvPr>
          <p:cNvGrpSpPr/>
          <p:nvPr/>
        </p:nvGrpSpPr>
        <p:grpSpPr>
          <a:xfrm>
            <a:off x="1608423" y="7132385"/>
            <a:ext cx="482521" cy="457200"/>
            <a:chOff x="1608423" y="7132385"/>
            <a:chExt cx="482521" cy="457200"/>
          </a:xfrm>
        </p:grpSpPr>
        <p:sp>
          <p:nvSpPr>
            <p:cNvPr id="632" name="Oval 631">
              <a:extLst>
                <a:ext uri="{FF2B5EF4-FFF2-40B4-BE49-F238E27FC236}">
                  <a16:creationId xmlns:a16="http://schemas.microsoft.com/office/drawing/2014/main" id="{EF5A4C49-AEEC-4A9C-A25D-34676973C8D1}"/>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6" name="Picture 685">
              <a:extLst>
                <a:ext uri="{FF2B5EF4-FFF2-40B4-BE49-F238E27FC236}">
                  <a16:creationId xmlns:a16="http://schemas.microsoft.com/office/drawing/2014/main" id="{D58BF7D3-1F01-A84A-A264-B981C9F08ACC}"/>
                </a:ext>
              </a:extLst>
            </p:cNvPr>
            <p:cNvPicPr>
              <a:picLocks noChangeAspect="1"/>
            </p:cNvPicPr>
            <p:nvPr/>
          </p:nvPicPr>
          <p:blipFill>
            <a:blip r:embed="rId26"/>
            <a:stretch>
              <a:fillRect/>
            </a:stretch>
          </p:blipFill>
          <p:spPr>
            <a:xfrm>
              <a:off x="1697016" y="7208318"/>
              <a:ext cx="305335" cy="305335"/>
            </a:xfrm>
            <a:prstGeom prst="rect">
              <a:avLst/>
            </a:prstGeom>
          </p:spPr>
        </p:pic>
      </p:grpSp>
      <p:grpSp>
        <p:nvGrpSpPr>
          <p:cNvPr id="11" name="Group 10">
            <a:extLst>
              <a:ext uri="{FF2B5EF4-FFF2-40B4-BE49-F238E27FC236}">
                <a16:creationId xmlns:a16="http://schemas.microsoft.com/office/drawing/2014/main" id="{1B75995C-584D-4F4B-A5CC-987823C80408}"/>
              </a:ext>
            </a:extLst>
          </p:cNvPr>
          <p:cNvGrpSpPr/>
          <p:nvPr/>
        </p:nvGrpSpPr>
        <p:grpSpPr>
          <a:xfrm>
            <a:off x="-1014664" y="-103843"/>
            <a:ext cx="457200" cy="457200"/>
            <a:chOff x="-1014664" y="-103843"/>
            <a:chExt cx="457200" cy="457200"/>
          </a:xfrm>
        </p:grpSpPr>
        <p:sp>
          <p:nvSpPr>
            <p:cNvPr id="653" name="Oval 652">
              <a:extLst>
                <a:ext uri="{FF2B5EF4-FFF2-40B4-BE49-F238E27FC236}">
                  <a16:creationId xmlns:a16="http://schemas.microsoft.com/office/drawing/2014/main" id="{1DBC764C-1A38-4589-9C64-705177BFEFE2}"/>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10" name="Picture 9">
              <a:extLst>
                <a:ext uri="{FF2B5EF4-FFF2-40B4-BE49-F238E27FC236}">
                  <a16:creationId xmlns:a16="http://schemas.microsoft.com/office/drawing/2014/main" id="{F69C6AD8-2E92-5A43-990E-7966FEC9519A}"/>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14" name="Group 13">
            <a:extLst>
              <a:ext uri="{FF2B5EF4-FFF2-40B4-BE49-F238E27FC236}">
                <a16:creationId xmlns:a16="http://schemas.microsoft.com/office/drawing/2014/main" id="{FC5E55BD-6D30-1D45-936F-B266364769C2}"/>
              </a:ext>
            </a:extLst>
          </p:cNvPr>
          <p:cNvGrpSpPr/>
          <p:nvPr/>
        </p:nvGrpSpPr>
        <p:grpSpPr>
          <a:xfrm>
            <a:off x="-1014664" y="1126415"/>
            <a:ext cx="457200" cy="457200"/>
            <a:chOff x="-1014664" y="1126415"/>
            <a:chExt cx="457200" cy="457200"/>
          </a:xfrm>
        </p:grpSpPr>
        <p:sp>
          <p:nvSpPr>
            <p:cNvPr id="644" name="Oval 643">
              <a:extLst>
                <a:ext uri="{FF2B5EF4-FFF2-40B4-BE49-F238E27FC236}">
                  <a16:creationId xmlns:a16="http://schemas.microsoft.com/office/drawing/2014/main" id="{BE4DC25E-8D14-41BE-8543-B20B6F1CDDAD}"/>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13" name="Group 12">
              <a:extLst>
                <a:ext uri="{FF2B5EF4-FFF2-40B4-BE49-F238E27FC236}">
                  <a16:creationId xmlns:a16="http://schemas.microsoft.com/office/drawing/2014/main" id="{F41DD18D-F861-6742-8FB6-47C344AD66AC}"/>
                </a:ext>
              </a:extLst>
            </p:cNvPr>
            <p:cNvGrpSpPr/>
            <p:nvPr/>
          </p:nvGrpSpPr>
          <p:grpSpPr>
            <a:xfrm>
              <a:off x="-953236" y="1234211"/>
              <a:ext cx="299719" cy="248919"/>
              <a:chOff x="-953236" y="1234211"/>
              <a:chExt cx="299719" cy="248919"/>
            </a:xfrm>
          </p:grpSpPr>
          <p:sp>
            <p:nvSpPr>
              <p:cNvPr id="687" name="Data &amp; AI" title="Icon of several circles connected to eachother by lines">
                <a:extLst>
                  <a:ext uri="{FF2B5EF4-FFF2-40B4-BE49-F238E27FC236}">
                    <a16:creationId xmlns:a16="http://schemas.microsoft.com/office/drawing/2014/main" id="{C4598AA9-6D03-4A4A-A33C-90C5C4E556D1}"/>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sp>
            <p:nvSpPr>
              <p:cNvPr id="12" name="Oval 11">
                <a:extLst>
                  <a:ext uri="{FF2B5EF4-FFF2-40B4-BE49-F238E27FC236}">
                    <a16:creationId xmlns:a16="http://schemas.microsoft.com/office/drawing/2014/main" id="{8A069E1B-03E3-3840-9EFA-C16438D07649}"/>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88" name="Oval 687">
                <a:extLst>
                  <a:ext uri="{FF2B5EF4-FFF2-40B4-BE49-F238E27FC236}">
                    <a16:creationId xmlns:a16="http://schemas.microsoft.com/office/drawing/2014/main" id="{70E2F535-81D1-C340-96AD-001B3BF256AA}"/>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89" name="Oval 688">
                <a:extLst>
                  <a:ext uri="{FF2B5EF4-FFF2-40B4-BE49-F238E27FC236}">
                    <a16:creationId xmlns:a16="http://schemas.microsoft.com/office/drawing/2014/main" id="{C8B16EF6-2EE9-6C45-8402-B6AC577CB970}"/>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0" name="Oval 689">
                <a:extLst>
                  <a:ext uri="{FF2B5EF4-FFF2-40B4-BE49-F238E27FC236}">
                    <a16:creationId xmlns:a16="http://schemas.microsoft.com/office/drawing/2014/main" id="{9878E9FA-DD63-6B42-B8BC-F26AE05464C8}"/>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1" name="Oval 690">
                <a:extLst>
                  <a:ext uri="{FF2B5EF4-FFF2-40B4-BE49-F238E27FC236}">
                    <a16:creationId xmlns:a16="http://schemas.microsoft.com/office/drawing/2014/main" id="{D404EF33-879A-5E44-8F30-FB3CB64126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2" name="Oval 691">
                <a:extLst>
                  <a:ext uri="{FF2B5EF4-FFF2-40B4-BE49-F238E27FC236}">
                    <a16:creationId xmlns:a16="http://schemas.microsoft.com/office/drawing/2014/main" id="{A296741B-A0AB-2446-B3ED-52D1555FDD65}"/>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3" name="Oval 692">
                <a:extLst>
                  <a:ext uri="{FF2B5EF4-FFF2-40B4-BE49-F238E27FC236}">
                    <a16:creationId xmlns:a16="http://schemas.microsoft.com/office/drawing/2014/main" id="{DAB76725-A8E8-0F45-A9AB-8B38ED2B4205}"/>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4" name="Oval 693">
                <a:extLst>
                  <a:ext uri="{FF2B5EF4-FFF2-40B4-BE49-F238E27FC236}">
                    <a16:creationId xmlns:a16="http://schemas.microsoft.com/office/drawing/2014/main" id="{9264D396-534D-274B-819B-B8EA837489A0}"/>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D1799CB9-846D-E44D-9759-3326F4325BC8}"/>
              </a:ext>
            </a:extLst>
          </p:cNvPr>
          <p:cNvGrpSpPr/>
          <p:nvPr/>
        </p:nvGrpSpPr>
        <p:grpSpPr>
          <a:xfrm>
            <a:off x="-1014664" y="511286"/>
            <a:ext cx="457200" cy="457200"/>
            <a:chOff x="-1014664" y="511286"/>
            <a:chExt cx="457200" cy="457200"/>
          </a:xfrm>
        </p:grpSpPr>
        <p:sp>
          <p:nvSpPr>
            <p:cNvPr id="647" name="Oval 646">
              <a:extLst>
                <a:ext uri="{FF2B5EF4-FFF2-40B4-BE49-F238E27FC236}">
                  <a16:creationId xmlns:a16="http://schemas.microsoft.com/office/drawing/2014/main" id="{0E7B857F-31FA-406A-9829-AFA69CD9F2B5}"/>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16" name="Graphic 15">
              <a:extLst>
                <a:ext uri="{FF2B5EF4-FFF2-40B4-BE49-F238E27FC236}">
                  <a16:creationId xmlns:a16="http://schemas.microsoft.com/office/drawing/2014/main" id="{AEDCF4F6-40EF-DA48-BCFC-0A640697D1D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5794" y="590156"/>
              <a:ext cx="299461" cy="299461"/>
            </a:xfrm>
            <a:prstGeom prst="rect">
              <a:avLst/>
            </a:prstGeom>
          </p:spPr>
        </p:pic>
      </p:grpSp>
      <p:grpSp>
        <p:nvGrpSpPr>
          <p:cNvPr id="18" name="Group 17">
            <a:extLst>
              <a:ext uri="{FF2B5EF4-FFF2-40B4-BE49-F238E27FC236}">
                <a16:creationId xmlns:a16="http://schemas.microsoft.com/office/drawing/2014/main" id="{20DA3310-1468-A74F-8B65-A203825AB6F6}"/>
              </a:ext>
            </a:extLst>
          </p:cNvPr>
          <p:cNvGrpSpPr/>
          <p:nvPr/>
        </p:nvGrpSpPr>
        <p:grpSpPr>
          <a:xfrm>
            <a:off x="2573425" y="7132385"/>
            <a:ext cx="482521" cy="457200"/>
            <a:chOff x="2573425" y="7132385"/>
            <a:chExt cx="482521" cy="457200"/>
          </a:xfrm>
        </p:grpSpPr>
        <p:sp>
          <p:nvSpPr>
            <p:cNvPr id="638" name="Oval 637">
              <a:extLst>
                <a:ext uri="{FF2B5EF4-FFF2-40B4-BE49-F238E27FC236}">
                  <a16:creationId xmlns:a16="http://schemas.microsoft.com/office/drawing/2014/main" id="{63A4A528-5AEE-4F45-A2C0-2BBA88E31169}"/>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95" name="Graphic 694">
              <a:extLst>
                <a:ext uri="{FF2B5EF4-FFF2-40B4-BE49-F238E27FC236}">
                  <a16:creationId xmlns:a16="http://schemas.microsoft.com/office/drawing/2014/main" id="{72B11D33-1DCB-B84E-9DA6-6F8BBC690C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79456" y="7225756"/>
              <a:ext cx="270459" cy="270459"/>
            </a:xfrm>
            <a:prstGeom prst="rect">
              <a:avLst/>
            </a:prstGeom>
          </p:spPr>
        </p:pic>
      </p:grpSp>
      <p:grpSp>
        <p:nvGrpSpPr>
          <p:cNvPr id="624" name="Group 623">
            <a:extLst>
              <a:ext uri="{FF2B5EF4-FFF2-40B4-BE49-F238E27FC236}">
                <a16:creationId xmlns:a16="http://schemas.microsoft.com/office/drawing/2014/main" id="{758D0EB9-B9DC-49D4-9FB9-7E1DCAEFD495}"/>
              </a:ext>
            </a:extLst>
          </p:cNvPr>
          <p:cNvGrpSpPr>
            <a:grpSpLocks noChangeAspect="1"/>
          </p:cNvGrpSpPr>
          <p:nvPr/>
        </p:nvGrpSpPr>
        <p:grpSpPr>
          <a:xfrm>
            <a:off x="7423665" y="2674344"/>
            <a:ext cx="457200" cy="457200"/>
            <a:chOff x="8002959" y="1462392"/>
            <a:chExt cx="1143000" cy="1143000"/>
          </a:xfrm>
        </p:grpSpPr>
        <p:sp>
          <p:nvSpPr>
            <p:cNvPr id="631" name="Oval 630">
              <a:extLst>
                <a:ext uri="{FF2B5EF4-FFF2-40B4-BE49-F238E27FC236}">
                  <a16:creationId xmlns:a16="http://schemas.microsoft.com/office/drawing/2014/main" id="{26BF5182-A2EB-4170-BFF9-A6874491B5E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33" name="Picture 632">
              <a:extLst>
                <a:ext uri="{FF2B5EF4-FFF2-40B4-BE49-F238E27FC236}">
                  <a16:creationId xmlns:a16="http://schemas.microsoft.com/office/drawing/2014/main" id="{C2EA3892-73F5-407C-9311-69B030A132FB}"/>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a14:imgEffect>
                    </a14:imgLayer>
                  </a14:imgProps>
                </a:ext>
              </a:extLst>
            </a:blip>
            <a:stretch>
              <a:fillRect/>
            </a:stretch>
          </p:blipFill>
          <p:spPr>
            <a:xfrm>
              <a:off x="8080896" y="1734550"/>
              <a:ext cx="974153" cy="649435"/>
            </a:xfrm>
            <a:prstGeom prst="rect">
              <a:avLst/>
            </a:prstGeom>
          </p:spPr>
        </p:pic>
        <p:pic>
          <p:nvPicPr>
            <p:cNvPr id="634" name="Picture 633">
              <a:extLst>
                <a:ext uri="{FF2B5EF4-FFF2-40B4-BE49-F238E27FC236}">
                  <a16:creationId xmlns:a16="http://schemas.microsoft.com/office/drawing/2014/main" id="{EA867B25-C82A-45CC-9120-BB4E8B59FE76}"/>
                </a:ext>
              </a:extLst>
            </p:cNvPr>
            <p:cNvPicPr>
              <a:picLocks noChangeAspect="1"/>
            </p:cNvPicPr>
            <p:nvPr/>
          </p:nvPicPr>
          <p:blipFill>
            <a:blip r:embed="rId34">
              <a:duotone>
                <a:prstClr val="black"/>
                <a:schemeClr val="accent2">
                  <a:tint val="45000"/>
                  <a:satMod val="400000"/>
                </a:schemeClr>
              </a:duotone>
              <a:extLst>
                <a:ext uri="{BEBA8EAE-BF5A-486C-A8C5-ECC9F3942E4B}">
                  <a14:imgProps xmlns:a14="http://schemas.microsoft.com/office/drawing/2010/main">
                    <a14:imgLayer r:embed="rId3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636" name="Group 635">
            <a:extLst>
              <a:ext uri="{FF2B5EF4-FFF2-40B4-BE49-F238E27FC236}">
                <a16:creationId xmlns:a16="http://schemas.microsoft.com/office/drawing/2014/main" id="{D59CB544-39AC-4B70-8C3E-84A2AD50C7B0}"/>
              </a:ext>
            </a:extLst>
          </p:cNvPr>
          <p:cNvGrpSpPr>
            <a:grpSpLocks noChangeAspect="1"/>
          </p:cNvGrpSpPr>
          <p:nvPr/>
        </p:nvGrpSpPr>
        <p:grpSpPr>
          <a:xfrm>
            <a:off x="10057976" y="2475756"/>
            <a:ext cx="457200" cy="457200"/>
            <a:chOff x="9223938" y="3153888"/>
            <a:chExt cx="1143000" cy="1143000"/>
          </a:xfrm>
        </p:grpSpPr>
        <p:sp>
          <p:nvSpPr>
            <p:cNvPr id="637" name="Oval 636">
              <a:extLst>
                <a:ext uri="{FF2B5EF4-FFF2-40B4-BE49-F238E27FC236}">
                  <a16:creationId xmlns:a16="http://schemas.microsoft.com/office/drawing/2014/main" id="{993C460D-1A73-4A00-BEE5-12CAA4ECA07D}"/>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39" name="Picture 638">
              <a:extLst>
                <a:ext uri="{FF2B5EF4-FFF2-40B4-BE49-F238E27FC236}">
                  <a16:creationId xmlns:a16="http://schemas.microsoft.com/office/drawing/2014/main" id="{DF8CF57D-D549-4648-93D6-1BA9319E2C38}"/>
                </a:ext>
              </a:extLst>
            </p:cNvPr>
            <p:cNvPicPr>
              <a:picLocks noChangeAspect="1"/>
            </p:cNvPicPr>
            <p:nvPr/>
          </p:nvPicPr>
          <p:blipFill>
            <a:blip r:embed="rId36">
              <a:extLst>
                <a:ext uri="{BEBA8EAE-BF5A-486C-A8C5-ECC9F3942E4B}">
                  <a14:imgProps xmlns:a14="http://schemas.microsoft.com/office/drawing/2010/main">
                    <a14:imgLayer r:embed="rId37">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640" name="Group 639">
            <a:extLst>
              <a:ext uri="{FF2B5EF4-FFF2-40B4-BE49-F238E27FC236}">
                <a16:creationId xmlns:a16="http://schemas.microsoft.com/office/drawing/2014/main" id="{D935D338-0E25-4310-AA90-BD5434D04FE2}"/>
              </a:ext>
            </a:extLst>
          </p:cNvPr>
          <p:cNvGrpSpPr>
            <a:grpSpLocks noChangeAspect="1"/>
          </p:cNvGrpSpPr>
          <p:nvPr/>
        </p:nvGrpSpPr>
        <p:grpSpPr>
          <a:xfrm>
            <a:off x="1640664" y="1788389"/>
            <a:ext cx="457200" cy="457200"/>
            <a:chOff x="3221255" y="1462391"/>
            <a:chExt cx="1143000" cy="1143000"/>
          </a:xfrm>
        </p:grpSpPr>
        <p:sp>
          <p:nvSpPr>
            <p:cNvPr id="642" name="Freeform 5">
              <a:extLst>
                <a:ext uri="{FF2B5EF4-FFF2-40B4-BE49-F238E27FC236}">
                  <a16:creationId xmlns:a16="http://schemas.microsoft.com/office/drawing/2014/main" id="{9F7B6E7B-5F52-42C5-9D41-16006873306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643" name="Picture 642">
              <a:extLst>
                <a:ext uri="{FF2B5EF4-FFF2-40B4-BE49-F238E27FC236}">
                  <a16:creationId xmlns:a16="http://schemas.microsoft.com/office/drawing/2014/main" id="{C274183D-84E8-4551-9B5B-5F660CBFA06A}"/>
                </a:ext>
              </a:extLst>
            </p:cNvPr>
            <p:cNvPicPr>
              <a:picLocks noChangeAspect="1"/>
            </p:cNvPicPr>
            <p:nvPr/>
          </p:nvPicPr>
          <p:blipFill rotWithShape="1">
            <a:blip r:embed="rId38">
              <a:extLst>
                <a:ext uri="{BEBA8EAE-BF5A-486C-A8C5-ECC9F3942E4B}">
                  <a14:imgProps xmlns:a14="http://schemas.microsoft.com/office/drawing/2010/main">
                    <a14:imgLayer r:embed="rId39">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645" name="On-Premises Building">
            <a:extLst>
              <a:ext uri="{FF2B5EF4-FFF2-40B4-BE49-F238E27FC236}">
                <a16:creationId xmlns:a16="http://schemas.microsoft.com/office/drawing/2014/main" id="{71B474BB-F369-47FC-BFB2-A9A6490D8865}"/>
              </a:ext>
            </a:extLst>
          </p:cNvPr>
          <p:cNvGrpSpPr/>
          <p:nvPr/>
        </p:nvGrpSpPr>
        <p:grpSpPr>
          <a:xfrm>
            <a:off x="2271577" y="5357255"/>
            <a:ext cx="710232" cy="1009100"/>
            <a:chOff x="4410437" y="5171160"/>
            <a:chExt cx="871461" cy="1238332"/>
          </a:xfrm>
        </p:grpSpPr>
        <p:sp>
          <p:nvSpPr>
            <p:cNvPr id="646" name="Freeform 12">
              <a:extLst>
                <a:ext uri="{FF2B5EF4-FFF2-40B4-BE49-F238E27FC236}">
                  <a16:creationId xmlns:a16="http://schemas.microsoft.com/office/drawing/2014/main" id="{F9639905-F092-4DC3-878F-94B1443F291B}"/>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8" name="Rectangle 14">
              <a:extLst>
                <a:ext uri="{FF2B5EF4-FFF2-40B4-BE49-F238E27FC236}">
                  <a16:creationId xmlns:a16="http://schemas.microsoft.com/office/drawing/2014/main" id="{557D83A5-C7B5-4253-8A51-386817DF2013}"/>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9" name="Rectangle 15">
              <a:extLst>
                <a:ext uri="{FF2B5EF4-FFF2-40B4-BE49-F238E27FC236}">
                  <a16:creationId xmlns:a16="http://schemas.microsoft.com/office/drawing/2014/main" id="{A6142E61-2193-414B-8AAC-25D332800CF8}"/>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1" name="Rectangle 16">
              <a:extLst>
                <a:ext uri="{FF2B5EF4-FFF2-40B4-BE49-F238E27FC236}">
                  <a16:creationId xmlns:a16="http://schemas.microsoft.com/office/drawing/2014/main" id="{1856D25F-DEE6-431C-9268-313427C62ECF}"/>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2" name="Rectangle 17">
              <a:extLst>
                <a:ext uri="{FF2B5EF4-FFF2-40B4-BE49-F238E27FC236}">
                  <a16:creationId xmlns:a16="http://schemas.microsoft.com/office/drawing/2014/main" id="{C6B38E8F-0FAD-42CD-917C-47D969E11812}"/>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4" name="Rectangle 18">
              <a:extLst>
                <a:ext uri="{FF2B5EF4-FFF2-40B4-BE49-F238E27FC236}">
                  <a16:creationId xmlns:a16="http://schemas.microsoft.com/office/drawing/2014/main" id="{416289D8-A536-441A-8F31-9FA35DF35EA3}"/>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5" name="Rectangle 19">
              <a:extLst>
                <a:ext uri="{FF2B5EF4-FFF2-40B4-BE49-F238E27FC236}">
                  <a16:creationId xmlns:a16="http://schemas.microsoft.com/office/drawing/2014/main" id="{75B01493-FE64-4564-8B06-BE7B64E9F0B8}"/>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7" name="Rectangle 20">
              <a:extLst>
                <a:ext uri="{FF2B5EF4-FFF2-40B4-BE49-F238E27FC236}">
                  <a16:creationId xmlns:a16="http://schemas.microsoft.com/office/drawing/2014/main" id="{3BB2CDFE-9B3F-4897-8C28-7B200972A366}"/>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8" name="Rectangle 21">
              <a:extLst>
                <a:ext uri="{FF2B5EF4-FFF2-40B4-BE49-F238E27FC236}">
                  <a16:creationId xmlns:a16="http://schemas.microsoft.com/office/drawing/2014/main" id="{F92CC6B8-4D7C-44C2-AA71-A9DA798EA6AF}"/>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0" name="Rectangle 22">
              <a:extLst>
                <a:ext uri="{FF2B5EF4-FFF2-40B4-BE49-F238E27FC236}">
                  <a16:creationId xmlns:a16="http://schemas.microsoft.com/office/drawing/2014/main" id="{C8742BB1-8E5B-4436-BE28-BD1CE30BDF7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1" name="Rectangle 23">
              <a:extLst>
                <a:ext uri="{FF2B5EF4-FFF2-40B4-BE49-F238E27FC236}">
                  <a16:creationId xmlns:a16="http://schemas.microsoft.com/office/drawing/2014/main" id="{0407CD80-09DD-4CBA-B850-645AA8481664}"/>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3" name="Rectangle 24">
              <a:extLst>
                <a:ext uri="{FF2B5EF4-FFF2-40B4-BE49-F238E27FC236}">
                  <a16:creationId xmlns:a16="http://schemas.microsoft.com/office/drawing/2014/main" id="{F155F5C0-5533-4C0E-9D40-A0B356E02A5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4" name="Rectangle 25">
              <a:extLst>
                <a:ext uri="{FF2B5EF4-FFF2-40B4-BE49-F238E27FC236}">
                  <a16:creationId xmlns:a16="http://schemas.microsoft.com/office/drawing/2014/main" id="{05FA6C6B-52EA-4158-A0AC-23877FC7C12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6" name="Rectangle 26">
              <a:extLst>
                <a:ext uri="{FF2B5EF4-FFF2-40B4-BE49-F238E27FC236}">
                  <a16:creationId xmlns:a16="http://schemas.microsoft.com/office/drawing/2014/main" id="{AD03E785-6AAE-4439-A942-576C8DCAB6FC}"/>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7" name="Rectangle 27">
              <a:extLst>
                <a:ext uri="{FF2B5EF4-FFF2-40B4-BE49-F238E27FC236}">
                  <a16:creationId xmlns:a16="http://schemas.microsoft.com/office/drawing/2014/main" id="{37A5F259-69B9-4386-9769-5C80719FDB89}"/>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9" name="Rectangle 28">
              <a:extLst>
                <a:ext uri="{FF2B5EF4-FFF2-40B4-BE49-F238E27FC236}">
                  <a16:creationId xmlns:a16="http://schemas.microsoft.com/office/drawing/2014/main" id="{B8AF1862-4CE9-424B-BEE8-79F9E7A4C071}"/>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0" name="Freeform 30">
              <a:extLst>
                <a:ext uri="{FF2B5EF4-FFF2-40B4-BE49-F238E27FC236}">
                  <a16:creationId xmlns:a16="http://schemas.microsoft.com/office/drawing/2014/main" id="{C5ABE30C-5263-408B-B52B-44489A120C1E}"/>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2" name="Rectangle 32">
              <a:extLst>
                <a:ext uri="{FF2B5EF4-FFF2-40B4-BE49-F238E27FC236}">
                  <a16:creationId xmlns:a16="http://schemas.microsoft.com/office/drawing/2014/main" id="{7418A8D8-4EAE-494E-8AA7-1AB301AC7D8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82" name="Rectangle 34">
              <a:extLst>
                <a:ext uri="{FF2B5EF4-FFF2-40B4-BE49-F238E27FC236}">
                  <a16:creationId xmlns:a16="http://schemas.microsoft.com/office/drawing/2014/main" id="{D7D89C8D-B7C0-4B13-8233-580F09F330F3}"/>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6" name="Rectangle 36">
              <a:extLst>
                <a:ext uri="{FF2B5EF4-FFF2-40B4-BE49-F238E27FC236}">
                  <a16:creationId xmlns:a16="http://schemas.microsoft.com/office/drawing/2014/main" id="{171C7DC4-ADE9-4AF2-A7EC-F3C1A950EFC7}"/>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7" name="Rectangle 38">
              <a:extLst>
                <a:ext uri="{FF2B5EF4-FFF2-40B4-BE49-F238E27FC236}">
                  <a16:creationId xmlns:a16="http://schemas.microsoft.com/office/drawing/2014/main" id="{76A99180-CC9F-4BBA-863B-2AA2B9869E6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8" name="Rectangle 40">
              <a:extLst>
                <a:ext uri="{FF2B5EF4-FFF2-40B4-BE49-F238E27FC236}">
                  <a16:creationId xmlns:a16="http://schemas.microsoft.com/office/drawing/2014/main" id="{2150751F-6635-45D1-8AA1-C2CFFAA25C47}"/>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9" name="Rectangle 41">
              <a:extLst>
                <a:ext uri="{FF2B5EF4-FFF2-40B4-BE49-F238E27FC236}">
                  <a16:creationId xmlns:a16="http://schemas.microsoft.com/office/drawing/2014/main" id="{F93A7EED-BF88-41D6-A36D-1E836505646C}"/>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0" name="Rectangle 42">
              <a:extLst>
                <a:ext uri="{FF2B5EF4-FFF2-40B4-BE49-F238E27FC236}">
                  <a16:creationId xmlns:a16="http://schemas.microsoft.com/office/drawing/2014/main" id="{4C6B2067-673F-4B1D-A6AA-9414158B3128}"/>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1" name="Rectangle 43">
              <a:extLst>
                <a:ext uri="{FF2B5EF4-FFF2-40B4-BE49-F238E27FC236}">
                  <a16:creationId xmlns:a16="http://schemas.microsoft.com/office/drawing/2014/main" id="{834AA680-7FB8-4A23-AE75-F1E58B92CA0F}"/>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2" name="Rectangle 44">
              <a:extLst>
                <a:ext uri="{FF2B5EF4-FFF2-40B4-BE49-F238E27FC236}">
                  <a16:creationId xmlns:a16="http://schemas.microsoft.com/office/drawing/2014/main" id="{F0B226C3-4F78-4E35-A3C5-25C18BBD9472}"/>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3" name="Rectangle 45">
              <a:extLst>
                <a:ext uri="{FF2B5EF4-FFF2-40B4-BE49-F238E27FC236}">
                  <a16:creationId xmlns:a16="http://schemas.microsoft.com/office/drawing/2014/main" id="{D98A35F3-8FC3-49DE-8983-B08074F50E4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4" name="Rectangle 46">
              <a:extLst>
                <a:ext uri="{FF2B5EF4-FFF2-40B4-BE49-F238E27FC236}">
                  <a16:creationId xmlns:a16="http://schemas.microsoft.com/office/drawing/2014/main" id="{0DC44725-A1A8-4AB5-B579-9BA6CA80ACDA}"/>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5" name="Rectangle 47">
              <a:extLst>
                <a:ext uri="{FF2B5EF4-FFF2-40B4-BE49-F238E27FC236}">
                  <a16:creationId xmlns:a16="http://schemas.microsoft.com/office/drawing/2014/main" id="{61954EA3-4BE7-4FB8-8748-1B9D79ADEA9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706" name="Group 705">
            <a:extLst>
              <a:ext uri="{FF2B5EF4-FFF2-40B4-BE49-F238E27FC236}">
                <a16:creationId xmlns:a16="http://schemas.microsoft.com/office/drawing/2014/main" id="{C6FF6023-393D-442F-9D63-2726B6CF98C7}"/>
              </a:ext>
            </a:extLst>
          </p:cNvPr>
          <p:cNvGrpSpPr>
            <a:grpSpLocks noChangeAspect="1"/>
          </p:cNvGrpSpPr>
          <p:nvPr/>
        </p:nvGrpSpPr>
        <p:grpSpPr>
          <a:xfrm>
            <a:off x="6094844" y="2264910"/>
            <a:ext cx="457200" cy="457200"/>
            <a:chOff x="5611725" y="1819976"/>
            <a:chExt cx="1124712" cy="1124712"/>
          </a:xfrm>
        </p:grpSpPr>
        <p:sp>
          <p:nvSpPr>
            <p:cNvPr id="707" name="Oval 706">
              <a:extLst>
                <a:ext uri="{FF2B5EF4-FFF2-40B4-BE49-F238E27FC236}">
                  <a16:creationId xmlns:a16="http://schemas.microsoft.com/office/drawing/2014/main" id="{C290676A-CD8E-4388-9209-D63B5CCD5548}"/>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8" name="Picture 707">
              <a:extLst>
                <a:ext uri="{FF2B5EF4-FFF2-40B4-BE49-F238E27FC236}">
                  <a16:creationId xmlns:a16="http://schemas.microsoft.com/office/drawing/2014/main" id="{D0E4E880-B8ED-46CE-A12C-3DE5AAACBB97}"/>
                </a:ext>
              </a:extLst>
            </p:cNvPr>
            <p:cNvPicPr>
              <a:picLocks noChangeAspect="1"/>
            </p:cNvPicPr>
            <p:nvPr/>
          </p:nvPicPr>
          <p:blipFill>
            <a:blip r:embed="rId40"/>
            <a:stretch>
              <a:fillRect/>
            </a:stretch>
          </p:blipFill>
          <p:spPr>
            <a:xfrm>
              <a:off x="5873788" y="2082039"/>
              <a:ext cx="600586" cy="600586"/>
            </a:xfrm>
            <a:prstGeom prst="rect">
              <a:avLst/>
            </a:prstGeom>
          </p:spPr>
        </p:pic>
      </p:grpSp>
      <p:grpSp>
        <p:nvGrpSpPr>
          <p:cNvPr id="709" name="Group 708">
            <a:extLst>
              <a:ext uri="{FF2B5EF4-FFF2-40B4-BE49-F238E27FC236}">
                <a16:creationId xmlns:a16="http://schemas.microsoft.com/office/drawing/2014/main" id="{3827A02B-E83F-4C83-BC1D-CC80A48BCC62}"/>
              </a:ext>
            </a:extLst>
          </p:cNvPr>
          <p:cNvGrpSpPr>
            <a:grpSpLocks noChangeAspect="1"/>
          </p:cNvGrpSpPr>
          <p:nvPr/>
        </p:nvGrpSpPr>
        <p:grpSpPr>
          <a:xfrm>
            <a:off x="8566533" y="4039870"/>
            <a:ext cx="457200" cy="457200"/>
            <a:chOff x="4047968" y="1819976"/>
            <a:chExt cx="1124712" cy="1124712"/>
          </a:xfrm>
          <a:solidFill>
            <a:srgbClr val="F2F2F2"/>
          </a:solidFill>
        </p:grpSpPr>
        <p:sp>
          <p:nvSpPr>
            <p:cNvPr id="710" name="Oval 709">
              <a:extLst>
                <a:ext uri="{FF2B5EF4-FFF2-40B4-BE49-F238E27FC236}">
                  <a16:creationId xmlns:a16="http://schemas.microsoft.com/office/drawing/2014/main" id="{DEB3F64A-E719-49D0-9DF6-903A79BBEAC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1" name="Picture 710">
              <a:extLst>
                <a:ext uri="{FF2B5EF4-FFF2-40B4-BE49-F238E27FC236}">
                  <a16:creationId xmlns:a16="http://schemas.microsoft.com/office/drawing/2014/main" id="{FDF1B0A7-D3D2-4ABE-BC99-10B418276228}"/>
                </a:ext>
              </a:extLst>
            </p:cNvPr>
            <p:cNvPicPr>
              <a:picLocks noChangeAspect="1"/>
            </p:cNvPicPr>
            <p:nvPr/>
          </p:nvPicPr>
          <p:blipFill>
            <a:blip r:embed="rId41"/>
            <a:stretch>
              <a:fillRect/>
            </a:stretch>
          </p:blipFill>
          <p:spPr>
            <a:xfrm>
              <a:off x="4310031" y="2082039"/>
              <a:ext cx="600586" cy="600586"/>
            </a:xfrm>
            <a:prstGeom prst="rect">
              <a:avLst/>
            </a:prstGeom>
            <a:grpFill/>
          </p:spPr>
        </p:pic>
      </p:grpSp>
      <p:grpSp>
        <p:nvGrpSpPr>
          <p:cNvPr id="712" name="Group 711">
            <a:extLst>
              <a:ext uri="{FF2B5EF4-FFF2-40B4-BE49-F238E27FC236}">
                <a16:creationId xmlns:a16="http://schemas.microsoft.com/office/drawing/2014/main" id="{BA92CFFD-BCF8-472C-B8BF-BEEF464BEB14}"/>
              </a:ext>
            </a:extLst>
          </p:cNvPr>
          <p:cNvGrpSpPr>
            <a:grpSpLocks noChangeAspect="1"/>
          </p:cNvGrpSpPr>
          <p:nvPr/>
        </p:nvGrpSpPr>
        <p:grpSpPr>
          <a:xfrm>
            <a:off x="8004769" y="735005"/>
            <a:ext cx="457200" cy="457200"/>
            <a:chOff x="7259412" y="1819976"/>
            <a:chExt cx="1124712" cy="1124712"/>
          </a:xfrm>
        </p:grpSpPr>
        <p:sp>
          <p:nvSpPr>
            <p:cNvPr id="713" name="Oval 712">
              <a:extLst>
                <a:ext uri="{FF2B5EF4-FFF2-40B4-BE49-F238E27FC236}">
                  <a16:creationId xmlns:a16="http://schemas.microsoft.com/office/drawing/2014/main" id="{39FD61F8-8453-49CB-9208-D89D0730D29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4" name="Picture 713">
              <a:extLst>
                <a:ext uri="{FF2B5EF4-FFF2-40B4-BE49-F238E27FC236}">
                  <a16:creationId xmlns:a16="http://schemas.microsoft.com/office/drawing/2014/main" id="{AD883F6F-79BA-409F-9159-B00A2D8CA506}"/>
                </a:ext>
              </a:extLst>
            </p:cNvPr>
            <p:cNvPicPr>
              <a:picLocks noChangeAspect="1"/>
            </p:cNvPicPr>
            <p:nvPr/>
          </p:nvPicPr>
          <p:blipFill>
            <a:blip r:embed="rId42"/>
            <a:stretch>
              <a:fillRect/>
            </a:stretch>
          </p:blipFill>
          <p:spPr>
            <a:xfrm>
              <a:off x="7521475" y="2082039"/>
              <a:ext cx="600586" cy="600586"/>
            </a:xfrm>
            <a:prstGeom prst="rect">
              <a:avLst/>
            </a:prstGeom>
          </p:spPr>
        </p:pic>
      </p:grpSp>
      <p:grpSp>
        <p:nvGrpSpPr>
          <p:cNvPr id="715" name="Group 714">
            <a:extLst>
              <a:ext uri="{FF2B5EF4-FFF2-40B4-BE49-F238E27FC236}">
                <a16:creationId xmlns:a16="http://schemas.microsoft.com/office/drawing/2014/main" id="{A427652A-4719-4389-A246-89CE03BD84B8}"/>
              </a:ext>
            </a:extLst>
          </p:cNvPr>
          <p:cNvGrpSpPr>
            <a:grpSpLocks noChangeAspect="1"/>
          </p:cNvGrpSpPr>
          <p:nvPr/>
        </p:nvGrpSpPr>
        <p:grpSpPr>
          <a:xfrm>
            <a:off x="3514480" y="1577733"/>
            <a:ext cx="457200" cy="457200"/>
            <a:chOff x="6951491" y="3785715"/>
            <a:chExt cx="1124712" cy="1124712"/>
          </a:xfrm>
        </p:grpSpPr>
        <p:sp>
          <p:nvSpPr>
            <p:cNvPr id="716" name="Oval 715">
              <a:extLst>
                <a:ext uri="{FF2B5EF4-FFF2-40B4-BE49-F238E27FC236}">
                  <a16:creationId xmlns:a16="http://schemas.microsoft.com/office/drawing/2014/main" id="{B71B65FA-FC18-43FF-81C1-9DD530846AAE}"/>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7" name="Picture 716">
              <a:extLst>
                <a:ext uri="{FF2B5EF4-FFF2-40B4-BE49-F238E27FC236}">
                  <a16:creationId xmlns:a16="http://schemas.microsoft.com/office/drawing/2014/main" id="{6BDDDE4D-94E1-42CC-A79D-DDAAD801FFDB}"/>
                </a:ext>
              </a:extLst>
            </p:cNvPr>
            <p:cNvPicPr>
              <a:picLocks noChangeAspect="1"/>
            </p:cNvPicPr>
            <p:nvPr/>
          </p:nvPicPr>
          <p:blipFill>
            <a:blip r:embed="rId43"/>
            <a:stretch>
              <a:fillRect/>
            </a:stretch>
          </p:blipFill>
          <p:spPr>
            <a:xfrm>
              <a:off x="7213554" y="4047778"/>
              <a:ext cx="600586" cy="600586"/>
            </a:xfrm>
            <a:prstGeom prst="rect">
              <a:avLst/>
            </a:prstGeom>
          </p:spPr>
        </p:pic>
      </p:grpSp>
      <p:grpSp>
        <p:nvGrpSpPr>
          <p:cNvPr id="718" name="Group 717">
            <a:extLst>
              <a:ext uri="{FF2B5EF4-FFF2-40B4-BE49-F238E27FC236}">
                <a16:creationId xmlns:a16="http://schemas.microsoft.com/office/drawing/2014/main" id="{AAAA1187-11BD-41B1-97A2-2A4E551E11C5}"/>
              </a:ext>
            </a:extLst>
          </p:cNvPr>
          <p:cNvGrpSpPr>
            <a:grpSpLocks noChangeAspect="1"/>
          </p:cNvGrpSpPr>
          <p:nvPr/>
        </p:nvGrpSpPr>
        <p:grpSpPr>
          <a:xfrm>
            <a:off x="10284206" y="766013"/>
            <a:ext cx="457200" cy="457200"/>
            <a:chOff x="8550675" y="3228113"/>
            <a:chExt cx="1124712" cy="1124712"/>
          </a:xfrm>
        </p:grpSpPr>
        <p:sp>
          <p:nvSpPr>
            <p:cNvPr id="719" name="Oval 718">
              <a:extLst>
                <a:ext uri="{FF2B5EF4-FFF2-40B4-BE49-F238E27FC236}">
                  <a16:creationId xmlns:a16="http://schemas.microsoft.com/office/drawing/2014/main" id="{9F09F89C-A372-405D-9FC8-4A1779421C64}"/>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0" name="Graphic 719">
              <a:extLst>
                <a:ext uri="{FF2B5EF4-FFF2-40B4-BE49-F238E27FC236}">
                  <a16:creationId xmlns:a16="http://schemas.microsoft.com/office/drawing/2014/main" id="{8E25F468-5E61-47E5-A0ED-4999D0A091E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978075" y="3522585"/>
              <a:ext cx="384175" cy="553212"/>
            </a:xfrm>
            <a:prstGeom prst="rect">
              <a:avLst/>
            </a:prstGeom>
          </p:spPr>
        </p:pic>
      </p:grpSp>
      <p:grpSp>
        <p:nvGrpSpPr>
          <p:cNvPr id="721" name="Group 720">
            <a:extLst>
              <a:ext uri="{FF2B5EF4-FFF2-40B4-BE49-F238E27FC236}">
                <a16:creationId xmlns:a16="http://schemas.microsoft.com/office/drawing/2014/main" id="{3A080A6F-D2DF-4228-A328-7B5B19D8A269}"/>
              </a:ext>
            </a:extLst>
          </p:cNvPr>
          <p:cNvGrpSpPr>
            <a:grpSpLocks noChangeAspect="1"/>
          </p:cNvGrpSpPr>
          <p:nvPr/>
        </p:nvGrpSpPr>
        <p:grpSpPr>
          <a:xfrm>
            <a:off x="986535" y="426129"/>
            <a:ext cx="457200" cy="457200"/>
            <a:chOff x="4571575" y="3879459"/>
            <a:chExt cx="1124712" cy="1124712"/>
          </a:xfrm>
        </p:grpSpPr>
        <p:sp>
          <p:nvSpPr>
            <p:cNvPr id="722" name="Oval 721">
              <a:extLst>
                <a:ext uri="{FF2B5EF4-FFF2-40B4-BE49-F238E27FC236}">
                  <a16:creationId xmlns:a16="http://schemas.microsoft.com/office/drawing/2014/main" id="{30B37A68-E803-43CB-A5A3-0B8BE1C31E7A}"/>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3" name="Graphic 722">
              <a:extLst>
                <a:ext uri="{FF2B5EF4-FFF2-40B4-BE49-F238E27FC236}">
                  <a16:creationId xmlns:a16="http://schemas.microsoft.com/office/drawing/2014/main" id="{9525C820-171B-4A8C-8B19-AE1C188D71F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768463" y="4194939"/>
              <a:ext cx="613604" cy="520634"/>
            </a:xfrm>
            <a:prstGeom prst="rect">
              <a:avLst/>
            </a:prstGeom>
          </p:spPr>
        </p:pic>
      </p:grpSp>
      <p:grpSp>
        <p:nvGrpSpPr>
          <p:cNvPr id="724" name="Group 723">
            <a:extLst>
              <a:ext uri="{FF2B5EF4-FFF2-40B4-BE49-F238E27FC236}">
                <a16:creationId xmlns:a16="http://schemas.microsoft.com/office/drawing/2014/main" id="{923796E0-F55D-46A7-AC66-DC9A0440CA45}"/>
              </a:ext>
            </a:extLst>
          </p:cNvPr>
          <p:cNvGrpSpPr>
            <a:grpSpLocks noChangeAspect="1"/>
          </p:cNvGrpSpPr>
          <p:nvPr/>
        </p:nvGrpSpPr>
        <p:grpSpPr>
          <a:xfrm>
            <a:off x="2621730" y="2251500"/>
            <a:ext cx="457200" cy="457200"/>
            <a:chOff x="2571043" y="3278812"/>
            <a:chExt cx="1124712" cy="1124712"/>
          </a:xfrm>
        </p:grpSpPr>
        <p:sp>
          <p:nvSpPr>
            <p:cNvPr id="725" name="Oval 724">
              <a:extLst>
                <a:ext uri="{FF2B5EF4-FFF2-40B4-BE49-F238E27FC236}">
                  <a16:creationId xmlns:a16="http://schemas.microsoft.com/office/drawing/2014/main" id="{A9E9C921-B0BE-425C-ACF1-4857A56B40D5}"/>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6" name="Graphic 725">
              <a:extLst>
                <a:ext uri="{FF2B5EF4-FFF2-40B4-BE49-F238E27FC236}">
                  <a16:creationId xmlns:a16="http://schemas.microsoft.com/office/drawing/2014/main" id="{C37F988B-BC9F-479A-99D7-F0E3C0AE9E8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69932" y="3472690"/>
              <a:ext cx="522478" cy="722249"/>
            </a:xfrm>
            <a:prstGeom prst="rect">
              <a:avLst/>
            </a:prstGeom>
          </p:spPr>
        </p:pic>
      </p:grpSp>
      <p:sp>
        <p:nvSpPr>
          <p:cNvPr id="26" name="Oval 25">
            <a:extLst>
              <a:ext uri="{FF2B5EF4-FFF2-40B4-BE49-F238E27FC236}">
                <a16:creationId xmlns:a16="http://schemas.microsoft.com/office/drawing/2014/main" id="{E4D5D66D-34CD-4D9C-A229-EEDF60B5C118}"/>
              </a:ext>
            </a:extLst>
          </p:cNvPr>
          <p:cNvSpPr/>
          <p:nvPr/>
        </p:nvSpPr>
        <p:spPr bwMode="auto">
          <a:xfrm>
            <a:off x="6340752" y="3161194"/>
            <a:ext cx="63185" cy="6318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grpSp>
        <p:nvGrpSpPr>
          <p:cNvPr id="734" name="Group 733">
            <a:extLst>
              <a:ext uri="{FF2B5EF4-FFF2-40B4-BE49-F238E27FC236}">
                <a16:creationId xmlns:a16="http://schemas.microsoft.com/office/drawing/2014/main" id="{383F0B90-42CD-4BBF-964C-1B0487E4CFDA}"/>
              </a:ext>
            </a:extLst>
          </p:cNvPr>
          <p:cNvGrpSpPr/>
          <p:nvPr/>
        </p:nvGrpSpPr>
        <p:grpSpPr>
          <a:xfrm>
            <a:off x="-786658" y="4203043"/>
            <a:ext cx="457200" cy="457200"/>
            <a:chOff x="2221795" y="4799673"/>
            <a:chExt cx="457200" cy="457200"/>
          </a:xfrm>
        </p:grpSpPr>
        <p:sp>
          <p:nvSpPr>
            <p:cNvPr id="735" name="Oval 734">
              <a:extLst>
                <a:ext uri="{FF2B5EF4-FFF2-40B4-BE49-F238E27FC236}">
                  <a16:creationId xmlns:a16="http://schemas.microsoft.com/office/drawing/2014/main" id="{E568218A-B41C-43A3-A2A9-91182BC72208}"/>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736" name="Graphic 735">
              <a:extLst>
                <a:ext uri="{FF2B5EF4-FFF2-40B4-BE49-F238E27FC236}">
                  <a16:creationId xmlns:a16="http://schemas.microsoft.com/office/drawing/2014/main" id="{89835470-0C32-4796-9DF4-A95E661F043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296480" y="4884062"/>
              <a:ext cx="299461" cy="299461"/>
            </a:xfrm>
            <a:prstGeom prst="rect">
              <a:avLst/>
            </a:prstGeom>
          </p:spPr>
        </p:pic>
      </p:grpSp>
    </p:spTree>
    <p:extLst>
      <p:ext uri="{BB962C8B-B14F-4D97-AF65-F5344CB8AC3E}">
        <p14:creationId xmlns:p14="http://schemas.microsoft.com/office/powerpoint/2010/main" val="370496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wipe(right)">
                                      <p:cBhvr>
                                        <p:cTn id="7" dur="50"/>
                                        <p:tgtEl>
                                          <p:spTgt spid="510"/>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569"/>
                                        </p:tgtEl>
                                        <p:attrNameLst>
                                          <p:attrName>style.visibility</p:attrName>
                                        </p:attrNameLst>
                                      </p:cBhvr>
                                      <p:to>
                                        <p:strVal val="visible"/>
                                      </p:to>
                                    </p:set>
                                    <p:anim calcmode="lin" valueType="num">
                                      <p:cBhvr>
                                        <p:cTn id="10" dur="50" fill="hold"/>
                                        <p:tgtEl>
                                          <p:spTgt spid="569"/>
                                        </p:tgtEl>
                                        <p:attrNameLst>
                                          <p:attrName>ppt_w</p:attrName>
                                        </p:attrNameLst>
                                      </p:cBhvr>
                                      <p:tavLst>
                                        <p:tav tm="0">
                                          <p:val>
                                            <p:strVal val="#ppt_w*0.70"/>
                                          </p:val>
                                        </p:tav>
                                        <p:tav tm="100000">
                                          <p:val>
                                            <p:strVal val="#ppt_w"/>
                                          </p:val>
                                        </p:tav>
                                      </p:tavLst>
                                    </p:anim>
                                    <p:anim calcmode="lin" valueType="num">
                                      <p:cBhvr>
                                        <p:cTn id="11" dur="50" fill="hold"/>
                                        <p:tgtEl>
                                          <p:spTgt spid="569"/>
                                        </p:tgtEl>
                                        <p:attrNameLst>
                                          <p:attrName>ppt_h</p:attrName>
                                        </p:attrNameLst>
                                      </p:cBhvr>
                                      <p:tavLst>
                                        <p:tav tm="0">
                                          <p:val>
                                            <p:strVal val="#ppt_h"/>
                                          </p:val>
                                        </p:tav>
                                        <p:tav tm="100000">
                                          <p:val>
                                            <p:strVal val="#ppt_h"/>
                                          </p:val>
                                        </p:tav>
                                      </p:tavLst>
                                    </p:anim>
                                    <p:animEffect transition="in" filter="fade">
                                      <p:cBhvr>
                                        <p:cTn id="12" dur="50"/>
                                        <p:tgtEl>
                                          <p:spTgt spid="569"/>
                                        </p:tgtEl>
                                      </p:cBhvr>
                                    </p:animEffect>
                                  </p:childTnLst>
                                </p:cTn>
                              </p:par>
                              <p:par>
                                <p:cTn id="13" presetID="22" presetClass="entr" presetSubtype="4" fill="hold" nodeType="withEffect">
                                  <p:stCondLst>
                                    <p:cond delay="0"/>
                                  </p:stCondLst>
                                  <p:childTnLst>
                                    <p:set>
                                      <p:cBhvr>
                                        <p:cTn id="14" dur="1" fill="hold">
                                          <p:stCondLst>
                                            <p:cond delay="0"/>
                                          </p:stCondLst>
                                        </p:cTn>
                                        <p:tgtEl>
                                          <p:spTgt spid="511"/>
                                        </p:tgtEl>
                                        <p:attrNameLst>
                                          <p:attrName>style.visibility</p:attrName>
                                        </p:attrNameLst>
                                      </p:cBhvr>
                                      <p:to>
                                        <p:strVal val="visible"/>
                                      </p:to>
                                    </p:set>
                                    <p:animEffect transition="in" filter="wipe(down)">
                                      <p:cBhvr>
                                        <p:cTn id="15" dur="50"/>
                                        <p:tgtEl>
                                          <p:spTgt spid="511"/>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570"/>
                                        </p:tgtEl>
                                        <p:attrNameLst>
                                          <p:attrName>style.visibility</p:attrName>
                                        </p:attrNameLst>
                                      </p:cBhvr>
                                      <p:to>
                                        <p:strVal val="visible"/>
                                      </p:to>
                                    </p:set>
                                    <p:anim calcmode="lin" valueType="num">
                                      <p:cBhvr>
                                        <p:cTn id="18" dur="50" fill="hold"/>
                                        <p:tgtEl>
                                          <p:spTgt spid="570"/>
                                        </p:tgtEl>
                                        <p:attrNameLst>
                                          <p:attrName>ppt_w</p:attrName>
                                        </p:attrNameLst>
                                      </p:cBhvr>
                                      <p:tavLst>
                                        <p:tav tm="0">
                                          <p:val>
                                            <p:strVal val="#ppt_w*0.70"/>
                                          </p:val>
                                        </p:tav>
                                        <p:tav tm="100000">
                                          <p:val>
                                            <p:strVal val="#ppt_w"/>
                                          </p:val>
                                        </p:tav>
                                      </p:tavLst>
                                    </p:anim>
                                    <p:anim calcmode="lin" valueType="num">
                                      <p:cBhvr>
                                        <p:cTn id="19" dur="50" fill="hold"/>
                                        <p:tgtEl>
                                          <p:spTgt spid="570"/>
                                        </p:tgtEl>
                                        <p:attrNameLst>
                                          <p:attrName>ppt_h</p:attrName>
                                        </p:attrNameLst>
                                      </p:cBhvr>
                                      <p:tavLst>
                                        <p:tav tm="0">
                                          <p:val>
                                            <p:strVal val="#ppt_h"/>
                                          </p:val>
                                        </p:tav>
                                        <p:tav tm="100000">
                                          <p:val>
                                            <p:strVal val="#ppt_h"/>
                                          </p:val>
                                        </p:tav>
                                      </p:tavLst>
                                    </p:anim>
                                    <p:animEffect transition="in" filter="fade">
                                      <p:cBhvr>
                                        <p:cTn id="20" dur="50"/>
                                        <p:tgtEl>
                                          <p:spTgt spid="570"/>
                                        </p:tgtEl>
                                      </p:cBhvr>
                                    </p:animEffect>
                                  </p:childTnLst>
                                </p:cTn>
                              </p:par>
                              <p:par>
                                <p:cTn id="21" presetID="22" presetClass="entr" presetSubtype="4" fill="hold" nodeType="with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wipe(down)">
                                      <p:cBhvr>
                                        <p:cTn id="23" dur="50"/>
                                        <p:tgtEl>
                                          <p:spTgt spid="516"/>
                                        </p:tgtEl>
                                      </p:cBhvr>
                                    </p:animEffect>
                                  </p:childTnLst>
                                </p:cTn>
                              </p:par>
                              <p:par>
                                <p:cTn id="24" presetID="22" presetClass="entr" presetSubtype="4"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Effect transition="in" filter="wipe(down)">
                                      <p:cBhvr>
                                        <p:cTn id="26" dur="50"/>
                                        <p:tgtEl>
                                          <p:spTgt spid="517"/>
                                        </p:tgtEl>
                                      </p:cBhvr>
                                    </p:animEffect>
                                  </p:childTnLst>
                                </p:cTn>
                              </p:par>
                              <p:par>
                                <p:cTn id="27" presetID="22" presetClass="entr" presetSubtype="4"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Effect transition="in" filter="wipe(down)">
                                      <p:cBhvr>
                                        <p:cTn id="29" dur="50"/>
                                        <p:tgtEl>
                                          <p:spTgt spid="518"/>
                                        </p:tgtEl>
                                      </p:cBhvr>
                                    </p:animEffect>
                                  </p:childTnLst>
                                </p:cTn>
                              </p:par>
                              <p:par>
                                <p:cTn id="30" presetID="22" presetClass="entr" presetSubtype="4" fill="hold" nodeType="withEffect">
                                  <p:stCondLst>
                                    <p:cond delay="0"/>
                                  </p:stCondLst>
                                  <p:childTnLst>
                                    <p:set>
                                      <p:cBhvr>
                                        <p:cTn id="31" dur="1" fill="hold">
                                          <p:stCondLst>
                                            <p:cond delay="0"/>
                                          </p:stCondLst>
                                        </p:cTn>
                                        <p:tgtEl>
                                          <p:spTgt spid="519"/>
                                        </p:tgtEl>
                                        <p:attrNameLst>
                                          <p:attrName>style.visibility</p:attrName>
                                        </p:attrNameLst>
                                      </p:cBhvr>
                                      <p:to>
                                        <p:strVal val="visible"/>
                                      </p:to>
                                    </p:set>
                                    <p:animEffect transition="in" filter="wipe(down)">
                                      <p:cBhvr>
                                        <p:cTn id="32" dur="50"/>
                                        <p:tgtEl>
                                          <p:spTgt spid="519"/>
                                        </p:tgtEl>
                                      </p:cBhvr>
                                    </p:animEffect>
                                  </p:childTnLst>
                                </p:cTn>
                              </p:par>
                              <p:par>
                                <p:cTn id="33" presetID="22" presetClass="entr" presetSubtype="1" fill="hold" nodeType="withEffect">
                                  <p:stCondLst>
                                    <p:cond delay="0"/>
                                  </p:stCondLst>
                                  <p:childTnLst>
                                    <p:set>
                                      <p:cBhvr>
                                        <p:cTn id="34" dur="1" fill="hold">
                                          <p:stCondLst>
                                            <p:cond delay="0"/>
                                          </p:stCondLst>
                                        </p:cTn>
                                        <p:tgtEl>
                                          <p:spTgt spid="519"/>
                                        </p:tgtEl>
                                        <p:attrNameLst>
                                          <p:attrName>style.visibility</p:attrName>
                                        </p:attrNameLst>
                                      </p:cBhvr>
                                      <p:to>
                                        <p:strVal val="visible"/>
                                      </p:to>
                                    </p:set>
                                    <p:animEffect transition="in" filter="wipe(up)">
                                      <p:cBhvr>
                                        <p:cTn id="35" dur="50"/>
                                        <p:tgtEl>
                                          <p:spTgt spid="519"/>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575"/>
                                        </p:tgtEl>
                                        <p:attrNameLst>
                                          <p:attrName>style.visibility</p:attrName>
                                        </p:attrNameLst>
                                      </p:cBhvr>
                                      <p:to>
                                        <p:strVal val="visible"/>
                                      </p:to>
                                    </p:set>
                                    <p:anim calcmode="lin" valueType="num">
                                      <p:cBhvr>
                                        <p:cTn id="38" dur="50" fill="hold"/>
                                        <p:tgtEl>
                                          <p:spTgt spid="575"/>
                                        </p:tgtEl>
                                        <p:attrNameLst>
                                          <p:attrName>ppt_w</p:attrName>
                                        </p:attrNameLst>
                                      </p:cBhvr>
                                      <p:tavLst>
                                        <p:tav tm="0">
                                          <p:val>
                                            <p:strVal val="#ppt_w*0.70"/>
                                          </p:val>
                                        </p:tav>
                                        <p:tav tm="100000">
                                          <p:val>
                                            <p:strVal val="#ppt_w"/>
                                          </p:val>
                                        </p:tav>
                                      </p:tavLst>
                                    </p:anim>
                                    <p:anim calcmode="lin" valueType="num">
                                      <p:cBhvr>
                                        <p:cTn id="39" dur="50" fill="hold"/>
                                        <p:tgtEl>
                                          <p:spTgt spid="575"/>
                                        </p:tgtEl>
                                        <p:attrNameLst>
                                          <p:attrName>ppt_h</p:attrName>
                                        </p:attrNameLst>
                                      </p:cBhvr>
                                      <p:tavLst>
                                        <p:tav tm="0">
                                          <p:val>
                                            <p:strVal val="#ppt_h"/>
                                          </p:val>
                                        </p:tav>
                                        <p:tav tm="100000">
                                          <p:val>
                                            <p:strVal val="#ppt_h"/>
                                          </p:val>
                                        </p:tav>
                                      </p:tavLst>
                                    </p:anim>
                                    <p:animEffect transition="in" filter="fade">
                                      <p:cBhvr>
                                        <p:cTn id="40" dur="50"/>
                                        <p:tgtEl>
                                          <p:spTgt spid="575"/>
                                        </p:tgtEl>
                                      </p:cBhvr>
                                    </p:animEffect>
                                  </p:childTnLst>
                                </p:cTn>
                              </p:par>
                            </p:childTnLst>
                          </p:cTn>
                        </p:par>
                        <p:par>
                          <p:cTn id="41" fill="hold">
                            <p:stCondLst>
                              <p:cond delay="50"/>
                            </p:stCondLst>
                            <p:childTnLst>
                              <p:par>
                                <p:cTn id="42" presetID="22" presetClass="entr" presetSubtype="4" fill="hold" nodeType="afterEffect">
                                  <p:stCondLst>
                                    <p:cond delay="0"/>
                                  </p:stCondLst>
                                  <p:childTnLst>
                                    <p:set>
                                      <p:cBhvr>
                                        <p:cTn id="43" dur="1" fill="hold">
                                          <p:stCondLst>
                                            <p:cond delay="0"/>
                                          </p:stCondLst>
                                        </p:cTn>
                                        <p:tgtEl>
                                          <p:spTgt spid="506"/>
                                        </p:tgtEl>
                                        <p:attrNameLst>
                                          <p:attrName>style.visibility</p:attrName>
                                        </p:attrNameLst>
                                      </p:cBhvr>
                                      <p:to>
                                        <p:strVal val="visible"/>
                                      </p:to>
                                    </p:set>
                                    <p:animEffect transition="in" filter="wipe(down)">
                                      <p:cBhvr>
                                        <p:cTn id="44" dur="50"/>
                                        <p:tgtEl>
                                          <p:spTgt spid="506"/>
                                        </p:tgtEl>
                                      </p:cBhvr>
                                    </p:animEffect>
                                  </p:childTnLst>
                                </p:cTn>
                              </p:par>
                            </p:childTnLst>
                          </p:cTn>
                        </p:par>
                        <p:par>
                          <p:cTn id="45" fill="hold">
                            <p:stCondLst>
                              <p:cond delay="100"/>
                            </p:stCondLst>
                            <p:childTnLst>
                              <p:par>
                                <p:cTn id="46" presetID="55" presetClass="entr" presetSubtype="0" fill="hold" grpId="0" nodeType="afterEffect">
                                  <p:stCondLst>
                                    <p:cond delay="0"/>
                                  </p:stCondLst>
                                  <p:childTnLst>
                                    <p:set>
                                      <p:cBhvr>
                                        <p:cTn id="47" dur="1" fill="hold">
                                          <p:stCondLst>
                                            <p:cond delay="0"/>
                                          </p:stCondLst>
                                        </p:cTn>
                                        <p:tgtEl>
                                          <p:spTgt spid="574"/>
                                        </p:tgtEl>
                                        <p:attrNameLst>
                                          <p:attrName>style.visibility</p:attrName>
                                        </p:attrNameLst>
                                      </p:cBhvr>
                                      <p:to>
                                        <p:strVal val="visible"/>
                                      </p:to>
                                    </p:set>
                                    <p:anim calcmode="lin" valueType="num">
                                      <p:cBhvr>
                                        <p:cTn id="48" dur="50" fill="hold"/>
                                        <p:tgtEl>
                                          <p:spTgt spid="574"/>
                                        </p:tgtEl>
                                        <p:attrNameLst>
                                          <p:attrName>ppt_w</p:attrName>
                                        </p:attrNameLst>
                                      </p:cBhvr>
                                      <p:tavLst>
                                        <p:tav tm="0">
                                          <p:val>
                                            <p:strVal val="#ppt_w*0.70"/>
                                          </p:val>
                                        </p:tav>
                                        <p:tav tm="100000">
                                          <p:val>
                                            <p:strVal val="#ppt_w"/>
                                          </p:val>
                                        </p:tav>
                                      </p:tavLst>
                                    </p:anim>
                                    <p:anim calcmode="lin" valueType="num">
                                      <p:cBhvr>
                                        <p:cTn id="49" dur="50" fill="hold"/>
                                        <p:tgtEl>
                                          <p:spTgt spid="574"/>
                                        </p:tgtEl>
                                        <p:attrNameLst>
                                          <p:attrName>ppt_h</p:attrName>
                                        </p:attrNameLst>
                                      </p:cBhvr>
                                      <p:tavLst>
                                        <p:tav tm="0">
                                          <p:val>
                                            <p:strVal val="#ppt_h"/>
                                          </p:val>
                                        </p:tav>
                                        <p:tav tm="100000">
                                          <p:val>
                                            <p:strVal val="#ppt_h"/>
                                          </p:val>
                                        </p:tav>
                                      </p:tavLst>
                                    </p:anim>
                                    <p:animEffect transition="in" filter="fade">
                                      <p:cBhvr>
                                        <p:cTn id="50" dur="50"/>
                                        <p:tgtEl>
                                          <p:spTgt spid="574"/>
                                        </p:tgtEl>
                                      </p:cBhvr>
                                    </p:animEffect>
                                  </p:childTnLst>
                                </p:cTn>
                              </p:par>
                            </p:childTnLst>
                          </p:cTn>
                        </p:par>
                        <p:par>
                          <p:cTn id="51" fill="hold">
                            <p:stCondLst>
                              <p:cond delay="150"/>
                            </p:stCondLst>
                            <p:childTnLst>
                              <p:par>
                                <p:cTn id="52" presetID="22" presetClass="entr" presetSubtype="8" fill="hold" nodeType="afterEffect">
                                  <p:stCondLst>
                                    <p:cond delay="0"/>
                                  </p:stCondLst>
                                  <p:childTnLst>
                                    <p:set>
                                      <p:cBhvr>
                                        <p:cTn id="53" dur="1" fill="hold">
                                          <p:stCondLst>
                                            <p:cond delay="0"/>
                                          </p:stCondLst>
                                        </p:cTn>
                                        <p:tgtEl>
                                          <p:spTgt spid="507"/>
                                        </p:tgtEl>
                                        <p:attrNameLst>
                                          <p:attrName>style.visibility</p:attrName>
                                        </p:attrNameLst>
                                      </p:cBhvr>
                                      <p:to>
                                        <p:strVal val="visible"/>
                                      </p:to>
                                    </p:set>
                                    <p:animEffect transition="in" filter="wipe(left)">
                                      <p:cBhvr>
                                        <p:cTn id="54" dur="50"/>
                                        <p:tgtEl>
                                          <p:spTgt spid="507"/>
                                        </p:tgtEl>
                                      </p:cBhvr>
                                    </p:animEffect>
                                  </p:childTnLst>
                                </p:cTn>
                              </p:par>
                            </p:childTnLst>
                          </p:cTn>
                        </p:par>
                        <p:par>
                          <p:cTn id="55" fill="hold">
                            <p:stCondLst>
                              <p:cond delay="200"/>
                            </p:stCondLst>
                            <p:childTnLst>
                              <p:par>
                                <p:cTn id="56" presetID="55" presetClass="entr" presetSubtype="0" fill="hold" grpId="0" nodeType="afterEffect">
                                  <p:stCondLst>
                                    <p:cond delay="0"/>
                                  </p:stCondLst>
                                  <p:childTnLst>
                                    <p:set>
                                      <p:cBhvr>
                                        <p:cTn id="57" dur="1" fill="hold">
                                          <p:stCondLst>
                                            <p:cond delay="0"/>
                                          </p:stCondLst>
                                        </p:cTn>
                                        <p:tgtEl>
                                          <p:spTgt spid="573"/>
                                        </p:tgtEl>
                                        <p:attrNameLst>
                                          <p:attrName>style.visibility</p:attrName>
                                        </p:attrNameLst>
                                      </p:cBhvr>
                                      <p:to>
                                        <p:strVal val="visible"/>
                                      </p:to>
                                    </p:set>
                                    <p:anim calcmode="lin" valueType="num">
                                      <p:cBhvr>
                                        <p:cTn id="58" dur="50" fill="hold"/>
                                        <p:tgtEl>
                                          <p:spTgt spid="573"/>
                                        </p:tgtEl>
                                        <p:attrNameLst>
                                          <p:attrName>ppt_w</p:attrName>
                                        </p:attrNameLst>
                                      </p:cBhvr>
                                      <p:tavLst>
                                        <p:tav tm="0">
                                          <p:val>
                                            <p:strVal val="#ppt_w*0.70"/>
                                          </p:val>
                                        </p:tav>
                                        <p:tav tm="100000">
                                          <p:val>
                                            <p:strVal val="#ppt_w"/>
                                          </p:val>
                                        </p:tav>
                                      </p:tavLst>
                                    </p:anim>
                                    <p:anim calcmode="lin" valueType="num">
                                      <p:cBhvr>
                                        <p:cTn id="59" dur="50" fill="hold"/>
                                        <p:tgtEl>
                                          <p:spTgt spid="573"/>
                                        </p:tgtEl>
                                        <p:attrNameLst>
                                          <p:attrName>ppt_h</p:attrName>
                                        </p:attrNameLst>
                                      </p:cBhvr>
                                      <p:tavLst>
                                        <p:tav tm="0">
                                          <p:val>
                                            <p:strVal val="#ppt_h"/>
                                          </p:val>
                                        </p:tav>
                                        <p:tav tm="100000">
                                          <p:val>
                                            <p:strVal val="#ppt_h"/>
                                          </p:val>
                                        </p:tav>
                                      </p:tavLst>
                                    </p:anim>
                                    <p:animEffect transition="in" filter="fade">
                                      <p:cBhvr>
                                        <p:cTn id="60" dur="50"/>
                                        <p:tgtEl>
                                          <p:spTgt spid="573"/>
                                        </p:tgtEl>
                                      </p:cBhvr>
                                    </p:animEffect>
                                  </p:childTnLst>
                                </p:cTn>
                              </p:par>
                            </p:childTnLst>
                          </p:cTn>
                        </p:par>
                        <p:par>
                          <p:cTn id="61" fill="hold">
                            <p:stCondLst>
                              <p:cond delay="250"/>
                            </p:stCondLst>
                            <p:childTnLst>
                              <p:par>
                                <p:cTn id="62" presetID="22" presetClass="entr" presetSubtype="4" fill="hold" nodeType="afterEffect">
                                  <p:stCondLst>
                                    <p:cond delay="0"/>
                                  </p:stCondLst>
                                  <p:childTnLst>
                                    <p:set>
                                      <p:cBhvr>
                                        <p:cTn id="63" dur="1" fill="hold">
                                          <p:stCondLst>
                                            <p:cond delay="0"/>
                                          </p:stCondLst>
                                        </p:cTn>
                                        <p:tgtEl>
                                          <p:spTgt spid="515"/>
                                        </p:tgtEl>
                                        <p:attrNameLst>
                                          <p:attrName>style.visibility</p:attrName>
                                        </p:attrNameLst>
                                      </p:cBhvr>
                                      <p:to>
                                        <p:strVal val="visible"/>
                                      </p:to>
                                    </p:set>
                                    <p:animEffect transition="in" filter="wipe(down)">
                                      <p:cBhvr>
                                        <p:cTn id="64" dur="50"/>
                                        <p:tgtEl>
                                          <p:spTgt spid="515"/>
                                        </p:tgtEl>
                                      </p:cBhvr>
                                    </p:animEffect>
                                  </p:childTnLst>
                                </p:cTn>
                              </p:par>
                            </p:childTnLst>
                          </p:cTn>
                        </p:par>
                        <p:par>
                          <p:cTn id="65" fill="hold">
                            <p:stCondLst>
                              <p:cond delay="300"/>
                            </p:stCondLst>
                            <p:childTnLst>
                              <p:par>
                                <p:cTn id="66" presetID="22" presetClass="entr" presetSubtype="4" fill="hold" nodeType="afterEffect">
                                  <p:stCondLst>
                                    <p:cond delay="0"/>
                                  </p:stCondLst>
                                  <p:childTnLst>
                                    <p:set>
                                      <p:cBhvr>
                                        <p:cTn id="67" dur="1" fill="hold">
                                          <p:stCondLst>
                                            <p:cond delay="0"/>
                                          </p:stCondLst>
                                        </p:cTn>
                                        <p:tgtEl>
                                          <p:spTgt spid="505"/>
                                        </p:tgtEl>
                                        <p:attrNameLst>
                                          <p:attrName>style.visibility</p:attrName>
                                        </p:attrNameLst>
                                      </p:cBhvr>
                                      <p:to>
                                        <p:strVal val="visible"/>
                                      </p:to>
                                    </p:set>
                                    <p:animEffect transition="in" filter="wipe(down)">
                                      <p:cBhvr>
                                        <p:cTn id="68" dur="50"/>
                                        <p:tgtEl>
                                          <p:spTgt spid="505"/>
                                        </p:tgtEl>
                                      </p:cBhvr>
                                    </p:animEffect>
                                  </p:childTnLst>
                                </p:cTn>
                              </p:par>
                            </p:childTnLst>
                          </p:cTn>
                        </p:par>
                        <p:par>
                          <p:cTn id="69" fill="hold">
                            <p:stCondLst>
                              <p:cond delay="350"/>
                            </p:stCondLst>
                            <p:childTnLst>
                              <p:par>
                                <p:cTn id="70" presetID="22" presetClass="entr" presetSubtype="4" fill="hold" nodeType="afterEffect">
                                  <p:stCondLst>
                                    <p:cond delay="0"/>
                                  </p:stCondLst>
                                  <p:childTnLst>
                                    <p:set>
                                      <p:cBhvr>
                                        <p:cTn id="71" dur="1" fill="hold">
                                          <p:stCondLst>
                                            <p:cond delay="0"/>
                                          </p:stCondLst>
                                        </p:cTn>
                                        <p:tgtEl>
                                          <p:spTgt spid="514"/>
                                        </p:tgtEl>
                                        <p:attrNameLst>
                                          <p:attrName>style.visibility</p:attrName>
                                        </p:attrNameLst>
                                      </p:cBhvr>
                                      <p:to>
                                        <p:strVal val="visible"/>
                                      </p:to>
                                    </p:set>
                                    <p:animEffect transition="in" filter="wipe(down)">
                                      <p:cBhvr>
                                        <p:cTn id="72" dur="50"/>
                                        <p:tgtEl>
                                          <p:spTgt spid="514"/>
                                        </p:tgtEl>
                                      </p:cBhvr>
                                    </p:animEffect>
                                  </p:childTnLst>
                                </p:cTn>
                              </p:par>
                              <p:par>
                                <p:cTn id="73" presetID="22" presetClass="entr" presetSubtype="1" fill="hold" nodeType="withEffect">
                                  <p:stCondLst>
                                    <p:cond delay="0"/>
                                  </p:stCondLst>
                                  <p:childTnLst>
                                    <p:set>
                                      <p:cBhvr>
                                        <p:cTn id="74" dur="1" fill="hold">
                                          <p:stCondLst>
                                            <p:cond delay="0"/>
                                          </p:stCondLst>
                                        </p:cTn>
                                        <p:tgtEl>
                                          <p:spTgt spid="513"/>
                                        </p:tgtEl>
                                        <p:attrNameLst>
                                          <p:attrName>style.visibility</p:attrName>
                                        </p:attrNameLst>
                                      </p:cBhvr>
                                      <p:to>
                                        <p:strVal val="visible"/>
                                      </p:to>
                                    </p:set>
                                    <p:animEffect transition="in" filter="wipe(up)">
                                      <p:cBhvr>
                                        <p:cTn id="75" dur="50"/>
                                        <p:tgtEl>
                                          <p:spTgt spid="513"/>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571"/>
                                        </p:tgtEl>
                                        <p:attrNameLst>
                                          <p:attrName>style.visibility</p:attrName>
                                        </p:attrNameLst>
                                      </p:cBhvr>
                                      <p:to>
                                        <p:strVal val="visible"/>
                                      </p:to>
                                    </p:set>
                                    <p:anim calcmode="lin" valueType="num">
                                      <p:cBhvr>
                                        <p:cTn id="78" dur="50" fill="hold"/>
                                        <p:tgtEl>
                                          <p:spTgt spid="571"/>
                                        </p:tgtEl>
                                        <p:attrNameLst>
                                          <p:attrName>ppt_w</p:attrName>
                                        </p:attrNameLst>
                                      </p:cBhvr>
                                      <p:tavLst>
                                        <p:tav tm="0">
                                          <p:val>
                                            <p:strVal val="#ppt_w*0.70"/>
                                          </p:val>
                                        </p:tav>
                                        <p:tav tm="100000">
                                          <p:val>
                                            <p:strVal val="#ppt_w"/>
                                          </p:val>
                                        </p:tav>
                                      </p:tavLst>
                                    </p:anim>
                                    <p:anim calcmode="lin" valueType="num">
                                      <p:cBhvr>
                                        <p:cTn id="79" dur="50" fill="hold"/>
                                        <p:tgtEl>
                                          <p:spTgt spid="571"/>
                                        </p:tgtEl>
                                        <p:attrNameLst>
                                          <p:attrName>ppt_h</p:attrName>
                                        </p:attrNameLst>
                                      </p:cBhvr>
                                      <p:tavLst>
                                        <p:tav tm="0">
                                          <p:val>
                                            <p:strVal val="#ppt_h"/>
                                          </p:val>
                                        </p:tav>
                                        <p:tav tm="100000">
                                          <p:val>
                                            <p:strVal val="#ppt_h"/>
                                          </p:val>
                                        </p:tav>
                                      </p:tavLst>
                                    </p:anim>
                                    <p:animEffect transition="in" filter="fade">
                                      <p:cBhvr>
                                        <p:cTn id="80" dur="50"/>
                                        <p:tgtEl>
                                          <p:spTgt spid="571"/>
                                        </p:tgtEl>
                                      </p:cBhvr>
                                    </p:animEffect>
                                  </p:childTnLst>
                                </p:cTn>
                              </p:par>
                              <p:par>
                                <p:cTn id="81" presetID="22" presetClass="entr" presetSubtype="4" fill="hold" nodeType="withEffect">
                                  <p:stCondLst>
                                    <p:cond delay="0"/>
                                  </p:stCondLst>
                                  <p:childTnLst>
                                    <p:set>
                                      <p:cBhvr>
                                        <p:cTn id="82" dur="1" fill="hold">
                                          <p:stCondLst>
                                            <p:cond delay="0"/>
                                          </p:stCondLst>
                                        </p:cTn>
                                        <p:tgtEl>
                                          <p:spTgt spid="512"/>
                                        </p:tgtEl>
                                        <p:attrNameLst>
                                          <p:attrName>style.visibility</p:attrName>
                                        </p:attrNameLst>
                                      </p:cBhvr>
                                      <p:to>
                                        <p:strVal val="visible"/>
                                      </p:to>
                                    </p:set>
                                    <p:animEffect transition="in" filter="wipe(down)">
                                      <p:cBhvr>
                                        <p:cTn id="83" dur="50"/>
                                        <p:tgtEl>
                                          <p:spTgt spid="512"/>
                                        </p:tgtEl>
                                      </p:cBhvr>
                                    </p:animEffect>
                                  </p:childTnLst>
                                </p:cTn>
                              </p:par>
                              <p:par>
                                <p:cTn id="84" presetID="22" presetClass="entr" presetSubtype="2" fill="hold" nodeType="withEffect">
                                  <p:stCondLst>
                                    <p:cond delay="0"/>
                                  </p:stCondLst>
                                  <p:childTnLst>
                                    <p:set>
                                      <p:cBhvr>
                                        <p:cTn id="85" dur="1" fill="hold">
                                          <p:stCondLst>
                                            <p:cond delay="0"/>
                                          </p:stCondLst>
                                        </p:cTn>
                                        <p:tgtEl>
                                          <p:spTgt spid="508"/>
                                        </p:tgtEl>
                                        <p:attrNameLst>
                                          <p:attrName>style.visibility</p:attrName>
                                        </p:attrNameLst>
                                      </p:cBhvr>
                                      <p:to>
                                        <p:strVal val="visible"/>
                                      </p:to>
                                    </p:set>
                                    <p:animEffect transition="in" filter="wipe(right)">
                                      <p:cBhvr>
                                        <p:cTn id="86" dur="50"/>
                                        <p:tgtEl>
                                          <p:spTgt spid="508"/>
                                        </p:tgtEl>
                                      </p:cBhvr>
                                    </p:animEffect>
                                  </p:childTnLst>
                                </p:cTn>
                              </p:par>
                            </p:childTnLst>
                          </p:cTn>
                        </p:par>
                        <p:par>
                          <p:cTn id="87" fill="hold">
                            <p:stCondLst>
                              <p:cond delay="400"/>
                            </p:stCondLst>
                            <p:childTnLst>
                              <p:par>
                                <p:cTn id="88" presetID="22" presetClass="entr" presetSubtype="4" fill="hold" nodeType="afterEffect">
                                  <p:stCondLst>
                                    <p:cond delay="0"/>
                                  </p:stCondLst>
                                  <p:childTnLst>
                                    <p:set>
                                      <p:cBhvr>
                                        <p:cTn id="89" dur="1" fill="hold">
                                          <p:stCondLst>
                                            <p:cond delay="0"/>
                                          </p:stCondLst>
                                        </p:cTn>
                                        <p:tgtEl>
                                          <p:spTgt spid="509"/>
                                        </p:tgtEl>
                                        <p:attrNameLst>
                                          <p:attrName>style.visibility</p:attrName>
                                        </p:attrNameLst>
                                      </p:cBhvr>
                                      <p:to>
                                        <p:strVal val="visible"/>
                                      </p:to>
                                    </p:set>
                                    <p:animEffect transition="in" filter="wipe(down)">
                                      <p:cBhvr>
                                        <p:cTn id="90" dur="50"/>
                                        <p:tgtEl>
                                          <p:spTgt spid="509"/>
                                        </p:tgtEl>
                                      </p:cBhvr>
                                    </p:animEffect>
                                  </p:childTnLst>
                                </p:cTn>
                              </p:par>
                            </p:childTnLst>
                          </p:cTn>
                        </p:par>
                        <p:par>
                          <p:cTn id="91" fill="hold">
                            <p:stCondLst>
                              <p:cond delay="450"/>
                            </p:stCondLst>
                            <p:childTnLst>
                              <p:par>
                                <p:cTn id="92" presetID="55" presetClass="entr" presetSubtype="0" fill="hold" grpId="0" nodeType="afterEffect">
                                  <p:stCondLst>
                                    <p:cond delay="0"/>
                                  </p:stCondLst>
                                  <p:childTnLst>
                                    <p:set>
                                      <p:cBhvr>
                                        <p:cTn id="93" dur="1" fill="hold">
                                          <p:stCondLst>
                                            <p:cond delay="0"/>
                                          </p:stCondLst>
                                        </p:cTn>
                                        <p:tgtEl>
                                          <p:spTgt spid="576"/>
                                        </p:tgtEl>
                                        <p:attrNameLst>
                                          <p:attrName>style.visibility</p:attrName>
                                        </p:attrNameLst>
                                      </p:cBhvr>
                                      <p:to>
                                        <p:strVal val="visible"/>
                                      </p:to>
                                    </p:set>
                                    <p:anim calcmode="lin" valueType="num">
                                      <p:cBhvr>
                                        <p:cTn id="94" dur="50" fill="hold"/>
                                        <p:tgtEl>
                                          <p:spTgt spid="576"/>
                                        </p:tgtEl>
                                        <p:attrNameLst>
                                          <p:attrName>ppt_w</p:attrName>
                                        </p:attrNameLst>
                                      </p:cBhvr>
                                      <p:tavLst>
                                        <p:tav tm="0">
                                          <p:val>
                                            <p:strVal val="#ppt_w*0.70"/>
                                          </p:val>
                                        </p:tav>
                                        <p:tav tm="100000">
                                          <p:val>
                                            <p:strVal val="#ppt_w"/>
                                          </p:val>
                                        </p:tav>
                                      </p:tavLst>
                                    </p:anim>
                                    <p:anim calcmode="lin" valueType="num">
                                      <p:cBhvr>
                                        <p:cTn id="95" dur="50" fill="hold"/>
                                        <p:tgtEl>
                                          <p:spTgt spid="576"/>
                                        </p:tgtEl>
                                        <p:attrNameLst>
                                          <p:attrName>ppt_h</p:attrName>
                                        </p:attrNameLst>
                                      </p:cBhvr>
                                      <p:tavLst>
                                        <p:tav tm="0">
                                          <p:val>
                                            <p:strVal val="#ppt_h"/>
                                          </p:val>
                                        </p:tav>
                                        <p:tav tm="100000">
                                          <p:val>
                                            <p:strVal val="#ppt_h"/>
                                          </p:val>
                                        </p:tav>
                                      </p:tavLst>
                                    </p:anim>
                                    <p:animEffect transition="in" filter="fade">
                                      <p:cBhvr>
                                        <p:cTn id="96" dur="50"/>
                                        <p:tgtEl>
                                          <p:spTgt spid="576"/>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521"/>
                                        </p:tgtEl>
                                        <p:attrNameLst>
                                          <p:attrName>style.visibility</p:attrName>
                                        </p:attrNameLst>
                                      </p:cBhvr>
                                      <p:to>
                                        <p:strVal val="visible"/>
                                      </p:to>
                                    </p:set>
                                    <p:animEffect transition="in" filter="wipe(down)">
                                      <p:cBhvr>
                                        <p:cTn id="100" dur="50"/>
                                        <p:tgtEl>
                                          <p:spTgt spid="521"/>
                                        </p:tgtEl>
                                      </p:cBhvr>
                                    </p:animEffect>
                                  </p:childTnLst>
                                </p:cTn>
                              </p:par>
                            </p:childTnLst>
                          </p:cTn>
                        </p:par>
                        <p:par>
                          <p:cTn id="101" fill="hold">
                            <p:stCondLst>
                              <p:cond delay="550"/>
                            </p:stCondLst>
                            <p:childTnLst>
                              <p:par>
                                <p:cTn id="102" presetID="22" presetClass="entr" presetSubtype="2" fill="hold" nodeType="afterEffect">
                                  <p:stCondLst>
                                    <p:cond delay="0"/>
                                  </p:stCondLst>
                                  <p:childTnLst>
                                    <p:set>
                                      <p:cBhvr>
                                        <p:cTn id="103" dur="1" fill="hold">
                                          <p:stCondLst>
                                            <p:cond delay="0"/>
                                          </p:stCondLst>
                                        </p:cTn>
                                        <p:tgtEl>
                                          <p:spTgt spid="522"/>
                                        </p:tgtEl>
                                        <p:attrNameLst>
                                          <p:attrName>style.visibility</p:attrName>
                                        </p:attrNameLst>
                                      </p:cBhvr>
                                      <p:to>
                                        <p:strVal val="visible"/>
                                      </p:to>
                                    </p:set>
                                    <p:animEffect transition="in" filter="wipe(right)">
                                      <p:cBhvr>
                                        <p:cTn id="104" dur="50"/>
                                        <p:tgtEl>
                                          <p:spTgt spid="522"/>
                                        </p:tgtEl>
                                      </p:cBhvr>
                                    </p:animEffect>
                                  </p:childTnLst>
                                </p:cTn>
                              </p:par>
                            </p:childTnLst>
                          </p:cTn>
                        </p:par>
                        <p:par>
                          <p:cTn id="105" fill="hold">
                            <p:stCondLst>
                              <p:cond delay="600"/>
                            </p:stCondLst>
                            <p:childTnLst>
                              <p:par>
                                <p:cTn id="106" presetID="55" presetClass="entr" presetSubtype="0" fill="hold" grpId="0" nodeType="afterEffect">
                                  <p:stCondLst>
                                    <p:cond delay="0"/>
                                  </p:stCondLst>
                                  <p:childTnLst>
                                    <p:set>
                                      <p:cBhvr>
                                        <p:cTn id="107" dur="1" fill="hold">
                                          <p:stCondLst>
                                            <p:cond delay="0"/>
                                          </p:stCondLst>
                                        </p:cTn>
                                        <p:tgtEl>
                                          <p:spTgt spid="577"/>
                                        </p:tgtEl>
                                        <p:attrNameLst>
                                          <p:attrName>style.visibility</p:attrName>
                                        </p:attrNameLst>
                                      </p:cBhvr>
                                      <p:to>
                                        <p:strVal val="visible"/>
                                      </p:to>
                                    </p:set>
                                    <p:anim calcmode="lin" valueType="num">
                                      <p:cBhvr>
                                        <p:cTn id="108" dur="50" fill="hold"/>
                                        <p:tgtEl>
                                          <p:spTgt spid="577"/>
                                        </p:tgtEl>
                                        <p:attrNameLst>
                                          <p:attrName>ppt_w</p:attrName>
                                        </p:attrNameLst>
                                      </p:cBhvr>
                                      <p:tavLst>
                                        <p:tav tm="0">
                                          <p:val>
                                            <p:strVal val="#ppt_w*0.70"/>
                                          </p:val>
                                        </p:tav>
                                        <p:tav tm="100000">
                                          <p:val>
                                            <p:strVal val="#ppt_w"/>
                                          </p:val>
                                        </p:tav>
                                      </p:tavLst>
                                    </p:anim>
                                    <p:anim calcmode="lin" valueType="num">
                                      <p:cBhvr>
                                        <p:cTn id="109" dur="50" fill="hold"/>
                                        <p:tgtEl>
                                          <p:spTgt spid="577"/>
                                        </p:tgtEl>
                                        <p:attrNameLst>
                                          <p:attrName>ppt_h</p:attrName>
                                        </p:attrNameLst>
                                      </p:cBhvr>
                                      <p:tavLst>
                                        <p:tav tm="0">
                                          <p:val>
                                            <p:strVal val="#ppt_h"/>
                                          </p:val>
                                        </p:tav>
                                        <p:tav tm="100000">
                                          <p:val>
                                            <p:strVal val="#ppt_h"/>
                                          </p:val>
                                        </p:tav>
                                      </p:tavLst>
                                    </p:anim>
                                    <p:animEffect transition="in" filter="fade">
                                      <p:cBhvr>
                                        <p:cTn id="110" dur="50"/>
                                        <p:tgtEl>
                                          <p:spTgt spid="577"/>
                                        </p:tgtEl>
                                      </p:cBhvr>
                                    </p:animEffect>
                                  </p:childTnLst>
                                </p:cTn>
                              </p:par>
                            </p:childTnLst>
                          </p:cTn>
                        </p:par>
                        <p:par>
                          <p:cTn id="111" fill="hold">
                            <p:stCondLst>
                              <p:cond delay="650"/>
                            </p:stCondLst>
                            <p:childTnLst>
                              <p:par>
                                <p:cTn id="112" presetID="22" presetClass="entr" presetSubtype="4" fill="hold" nodeType="afterEffect">
                                  <p:stCondLst>
                                    <p:cond delay="0"/>
                                  </p:stCondLst>
                                  <p:childTnLst>
                                    <p:set>
                                      <p:cBhvr>
                                        <p:cTn id="113" dur="1" fill="hold">
                                          <p:stCondLst>
                                            <p:cond delay="0"/>
                                          </p:stCondLst>
                                        </p:cTn>
                                        <p:tgtEl>
                                          <p:spTgt spid="523"/>
                                        </p:tgtEl>
                                        <p:attrNameLst>
                                          <p:attrName>style.visibility</p:attrName>
                                        </p:attrNameLst>
                                      </p:cBhvr>
                                      <p:to>
                                        <p:strVal val="visible"/>
                                      </p:to>
                                    </p:set>
                                    <p:animEffect transition="in" filter="wipe(down)">
                                      <p:cBhvr>
                                        <p:cTn id="114" dur="50"/>
                                        <p:tgtEl>
                                          <p:spTgt spid="523"/>
                                        </p:tgtEl>
                                      </p:cBhvr>
                                    </p:animEffect>
                                  </p:childTnLst>
                                </p:cTn>
                              </p:par>
                              <p:par>
                                <p:cTn id="115" presetID="55" presetClass="entr" presetSubtype="0" fill="hold" grpId="0" nodeType="withEffect">
                                  <p:stCondLst>
                                    <p:cond delay="0"/>
                                  </p:stCondLst>
                                  <p:childTnLst>
                                    <p:set>
                                      <p:cBhvr>
                                        <p:cTn id="116" dur="1" fill="hold">
                                          <p:stCondLst>
                                            <p:cond delay="0"/>
                                          </p:stCondLst>
                                        </p:cTn>
                                        <p:tgtEl>
                                          <p:spTgt spid="578"/>
                                        </p:tgtEl>
                                        <p:attrNameLst>
                                          <p:attrName>style.visibility</p:attrName>
                                        </p:attrNameLst>
                                      </p:cBhvr>
                                      <p:to>
                                        <p:strVal val="visible"/>
                                      </p:to>
                                    </p:set>
                                    <p:anim calcmode="lin" valueType="num">
                                      <p:cBhvr>
                                        <p:cTn id="117" dur="50" fill="hold"/>
                                        <p:tgtEl>
                                          <p:spTgt spid="578"/>
                                        </p:tgtEl>
                                        <p:attrNameLst>
                                          <p:attrName>ppt_w</p:attrName>
                                        </p:attrNameLst>
                                      </p:cBhvr>
                                      <p:tavLst>
                                        <p:tav tm="0">
                                          <p:val>
                                            <p:strVal val="#ppt_w*0.70"/>
                                          </p:val>
                                        </p:tav>
                                        <p:tav tm="100000">
                                          <p:val>
                                            <p:strVal val="#ppt_w"/>
                                          </p:val>
                                        </p:tav>
                                      </p:tavLst>
                                    </p:anim>
                                    <p:anim calcmode="lin" valueType="num">
                                      <p:cBhvr>
                                        <p:cTn id="118" dur="50" fill="hold"/>
                                        <p:tgtEl>
                                          <p:spTgt spid="578"/>
                                        </p:tgtEl>
                                        <p:attrNameLst>
                                          <p:attrName>ppt_h</p:attrName>
                                        </p:attrNameLst>
                                      </p:cBhvr>
                                      <p:tavLst>
                                        <p:tav tm="0">
                                          <p:val>
                                            <p:strVal val="#ppt_h"/>
                                          </p:val>
                                        </p:tav>
                                        <p:tav tm="100000">
                                          <p:val>
                                            <p:strVal val="#ppt_h"/>
                                          </p:val>
                                        </p:tav>
                                      </p:tavLst>
                                    </p:anim>
                                    <p:animEffect transition="in" filter="fade">
                                      <p:cBhvr>
                                        <p:cTn id="119" dur="50"/>
                                        <p:tgtEl>
                                          <p:spTgt spid="578"/>
                                        </p:tgtEl>
                                      </p:cBhvr>
                                    </p:animEffect>
                                  </p:childTnLst>
                                </p:cTn>
                              </p:par>
                              <p:par>
                                <p:cTn id="120" presetID="22" presetClass="entr" presetSubtype="4" fill="hold" nodeType="withEffect">
                                  <p:stCondLst>
                                    <p:cond delay="0"/>
                                  </p:stCondLst>
                                  <p:childTnLst>
                                    <p:set>
                                      <p:cBhvr>
                                        <p:cTn id="121" dur="1" fill="hold">
                                          <p:stCondLst>
                                            <p:cond delay="0"/>
                                          </p:stCondLst>
                                        </p:cTn>
                                        <p:tgtEl>
                                          <p:spTgt spid="524"/>
                                        </p:tgtEl>
                                        <p:attrNameLst>
                                          <p:attrName>style.visibility</p:attrName>
                                        </p:attrNameLst>
                                      </p:cBhvr>
                                      <p:to>
                                        <p:strVal val="visible"/>
                                      </p:to>
                                    </p:set>
                                    <p:animEffect transition="in" filter="wipe(down)">
                                      <p:cBhvr>
                                        <p:cTn id="122" dur="50"/>
                                        <p:tgtEl>
                                          <p:spTgt spid="524"/>
                                        </p:tgtEl>
                                      </p:cBhvr>
                                    </p:animEffect>
                                  </p:childTnLst>
                                </p:cTn>
                              </p:par>
                              <p:par>
                                <p:cTn id="123" presetID="22" presetClass="entr" presetSubtype="4" fill="hold" nodeType="withEffect">
                                  <p:stCondLst>
                                    <p:cond delay="0"/>
                                  </p:stCondLst>
                                  <p:childTnLst>
                                    <p:set>
                                      <p:cBhvr>
                                        <p:cTn id="124" dur="1" fill="hold">
                                          <p:stCondLst>
                                            <p:cond delay="0"/>
                                          </p:stCondLst>
                                        </p:cTn>
                                        <p:tgtEl>
                                          <p:spTgt spid="525"/>
                                        </p:tgtEl>
                                        <p:attrNameLst>
                                          <p:attrName>style.visibility</p:attrName>
                                        </p:attrNameLst>
                                      </p:cBhvr>
                                      <p:to>
                                        <p:strVal val="visible"/>
                                      </p:to>
                                    </p:set>
                                    <p:animEffect transition="in" filter="wipe(down)">
                                      <p:cBhvr>
                                        <p:cTn id="125" dur="50"/>
                                        <p:tgtEl>
                                          <p:spTgt spid="525"/>
                                        </p:tgtEl>
                                      </p:cBhvr>
                                    </p:animEffect>
                                  </p:childTnLst>
                                </p:cTn>
                              </p:par>
                              <p:par>
                                <p:cTn id="126" presetID="22" presetClass="entr" presetSubtype="8" fill="hold" nodeType="withEffect">
                                  <p:stCondLst>
                                    <p:cond delay="0"/>
                                  </p:stCondLst>
                                  <p:childTnLst>
                                    <p:set>
                                      <p:cBhvr>
                                        <p:cTn id="127" dur="1" fill="hold">
                                          <p:stCondLst>
                                            <p:cond delay="0"/>
                                          </p:stCondLst>
                                        </p:cTn>
                                        <p:tgtEl>
                                          <p:spTgt spid="526"/>
                                        </p:tgtEl>
                                        <p:attrNameLst>
                                          <p:attrName>style.visibility</p:attrName>
                                        </p:attrNameLst>
                                      </p:cBhvr>
                                      <p:to>
                                        <p:strVal val="visible"/>
                                      </p:to>
                                    </p:set>
                                    <p:animEffect transition="in" filter="wipe(left)">
                                      <p:cBhvr>
                                        <p:cTn id="128" dur="50"/>
                                        <p:tgtEl>
                                          <p:spTgt spid="526"/>
                                        </p:tgtEl>
                                      </p:cBhvr>
                                    </p:animEffect>
                                  </p:childTnLst>
                                </p:cTn>
                              </p:par>
                            </p:childTnLst>
                          </p:cTn>
                        </p:par>
                        <p:par>
                          <p:cTn id="129" fill="hold">
                            <p:stCondLst>
                              <p:cond delay="700"/>
                            </p:stCondLst>
                            <p:childTnLst>
                              <p:par>
                                <p:cTn id="130" presetID="55" presetClass="entr" presetSubtype="0" fill="hold" grpId="0" nodeType="afterEffect">
                                  <p:stCondLst>
                                    <p:cond delay="0"/>
                                  </p:stCondLst>
                                  <p:childTnLst>
                                    <p:set>
                                      <p:cBhvr>
                                        <p:cTn id="131" dur="1" fill="hold">
                                          <p:stCondLst>
                                            <p:cond delay="0"/>
                                          </p:stCondLst>
                                        </p:cTn>
                                        <p:tgtEl>
                                          <p:spTgt spid="579"/>
                                        </p:tgtEl>
                                        <p:attrNameLst>
                                          <p:attrName>style.visibility</p:attrName>
                                        </p:attrNameLst>
                                      </p:cBhvr>
                                      <p:to>
                                        <p:strVal val="visible"/>
                                      </p:to>
                                    </p:set>
                                    <p:anim calcmode="lin" valueType="num">
                                      <p:cBhvr>
                                        <p:cTn id="132" dur="50" fill="hold"/>
                                        <p:tgtEl>
                                          <p:spTgt spid="579"/>
                                        </p:tgtEl>
                                        <p:attrNameLst>
                                          <p:attrName>ppt_w</p:attrName>
                                        </p:attrNameLst>
                                      </p:cBhvr>
                                      <p:tavLst>
                                        <p:tav tm="0">
                                          <p:val>
                                            <p:strVal val="#ppt_w*0.70"/>
                                          </p:val>
                                        </p:tav>
                                        <p:tav tm="100000">
                                          <p:val>
                                            <p:strVal val="#ppt_w"/>
                                          </p:val>
                                        </p:tav>
                                      </p:tavLst>
                                    </p:anim>
                                    <p:anim calcmode="lin" valueType="num">
                                      <p:cBhvr>
                                        <p:cTn id="133" dur="50" fill="hold"/>
                                        <p:tgtEl>
                                          <p:spTgt spid="579"/>
                                        </p:tgtEl>
                                        <p:attrNameLst>
                                          <p:attrName>ppt_h</p:attrName>
                                        </p:attrNameLst>
                                      </p:cBhvr>
                                      <p:tavLst>
                                        <p:tav tm="0">
                                          <p:val>
                                            <p:strVal val="#ppt_h"/>
                                          </p:val>
                                        </p:tav>
                                        <p:tav tm="100000">
                                          <p:val>
                                            <p:strVal val="#ppt_h"/>
                                          </p:val>
                                        </p:tav>
                                      </p:tavLst>
                                    </p:anim>
                                    <p:animEffect transition="in" filter="fade">
                                      <p:cBhvr>
                                        <p:cTn id="134" dur="50"/>
                                        <p:tgtEl>
                                          <p:spTgt spid="579"/>
                                        </p:tgtEl>
                                      </p:cBhvr>
                                    </p:animEffect>
                                  </p:childTnLst>
                                </p:cTn>
                              </p:par>
                            </p:childTnLst>
                          </p:cTn>
                        </p:par>
                        <p:par>
                          <p:cTn id="135" fill="hold">
                            <p:stCondLst>
                              <p:cond delay="750"/>
                            </p:stCondLst>
                            <p:childTnLst>
                              <p:par>
                                <p:cTn id="136" presetID="22" presetClass="entr" presetSubtype="4" fill="hold" nodeType="afterEffect">
                                  <p:stCondLst>
                                    <p:cond delay="0"/>
                                  </p:stCondLst>
                                  <p:childTnLst>
                                    <p:set>
                                      <p:cBhvr>
                                        <p:cTn id="137" dur="1" fill="hold">
                                          <p:stCondLst>
                                            <p:cond delay="0"/>
                                          </p:stCondLst>
                                        </p:cTn>
                                        <p:tgtEl>
                                          <p:spTgt spid="527"/>
                                        </p:tgtEl>
                                        <p:attrNameLst>
                                          <p:attrName>style.visibility</p:attrName>
                                        </p:attrNameLst>
                                      </p:cBhvr>
                                      <p:to>
                                        <p:strVal val="visible"/>
                                      </p:to>
                                    </p:set>
                                    <p:animEffect transition="in" filter="wipe(down)">
                                      <p:cBhvr>
                                        <p:cTn id="138" dur="50"/>
                                        <p:tgtEl>
                                          <p:spTgt spid="527"/>
                                        </p:tgtEl>
                                      </p:cBhvr>
                                    </p:animEffect>
                                  </p:childTnLst>
                                </p:cTn>
                              </p:par>
                            </p:childTnLst>
                          </p:cTn>
                        </p:par>
                        <p:par>
                          <p:cTn id="139" fill="hold">
                            <p:stCondLst>
                              <p:cond delay="800"/>
                            </p:stCondLst>
                            <p:childTnLst>
                              <p:par>
                                <p:cTn id="140" presetID="22" presetClass="entr" presetSubtype="4" fill="hold" nodeType="afterEffect">
                                  <p:stCondLst>
                                    <p:cond delay="0"/>
                                  </p:stCondLst>
                                  <p:childTnLst>
                                    <p:set>
                                      <p:cBhvr>
                                        <p:cTn id="141" dur="1" fill="hold">
                                          <p:stCondLst>
                                            <p:cond delay="0"/>
                                          </p:stCondLst>
                                        </p:cTn>
                                        <p:tgtEl>
                                          <p:spTgt spid="529"/>
                                        </p:tgtEl>
                                        <p:attrNameLst>
                                          <p:attrName>style.visibility</p:attrName>
                                        </p:attrNameLst>
                                      </p:cBhvr>
                                      <p:to>
                                        <p:strVal val="visible"/>
                                      </p:to>
                                    </p:set>
                                    <p:animEffect transition="in" filter="wipe(down)">
                                      <p:cBhvr>
                                        <p:cTn id="142" dur="50"/>
                                        <p:tgtEl>
                                          <p:spTgt spid="529"/>
                                        </p:tgtEl>
                                      </p:cBhvr>
                                    </p:animEffect>
                                  </p:childTnLst>
                                </p:cTn>
                              </p:par>
                            </p:childTnLst>
                          </p:cTn>
                        </p:par>
                        <p:par>
                          <p:cTn id="143" fill="hold">
                            <p:stCondLst>
                              <p:cond delay="850"/>
                            </p:stCondLst>
                            <p:childTnLst>
                              <p:par>
                                <p:cTn id="144" presetID="22" presetClass="entr" presetSubtype="4" fill="hold" nodeType="afterEffect">
                                  <p:stCondLst>
                                    <p:cond delay="0"/>
                                  </p:stCondLst>
                                  <p:childTnLst>
                                    <p:set>
                                      <p:cBhvr>
                                        <p:cTn id="145" dur="1" fill="hold">
                                          <p:stCondLst>
                                            <p:cond delay="0"/>
                                          </p:stCondLst>
                                        </p:cTn>
                                        <p:tgtEl>
                                          <p:spTgt spid="530"/>
                                        </p:tgtEl>
                                        <p:attrNameLst>
                                          <p:attrName>style.visibility</p:attrName>
                                        </p:attrNameLst>
                                      </p:cBhvr>
                                      <p:to>
                                        <p:strVal val="visible"/>
                                      </p:to>
                                    </p:set>
                                    <p:animEffect transition="in" filter="wipe(down)">
                                      <p:cBhvr>
                                        <p:cTn id="146" dur="50"/>
                                        <p:tgtEl>
                                          <p:spTgt spid="530"/>
                                        </p:tgtEl>
                                      </p:cBhvr>
                                    </p:animEffect>
                                  </p:childTnLst>
                                </p:cTn>
                              </p:par>
                            </p:childTnLst>
                          </p:cTn>
                        </p:par>
                        <p:par>
                          <p:cTn id="147" fill="hold">
                            <p:stCondLst>
                              <p:cond delay="900"/>
                            </p:stCondLst>
                            <p:childTnLst>
                              <p:par>
                                <p:cTn id="148" presetID="22" presetClass="entr" presetSubtype="1" fill="hold" nodeType="afterEffect">
                                  <p:stCondLst>
                                    <p:cond delay="0"/>
                                  </p:stCondLst>
                                  <p:childTnLst>
                                    <p:set>
                                      <p:cBhvr>
                                        <p:cTn id="149" dur="1" fill="hold">
                                          <p:stCondLst>
                                            <p:cond delay="0"/>
                                          </p:stCondLst>
                                        </p:cTn>
                                        <p:tgtEl>
                                          <p:spTgt spid="530"/>
                                        </p:tgtEl>
                                        <p:attrNameLst>
                                          <p:attrName>style.visibility</p:attrName>
                                        </p:attrNameLst>
                                      </p:cBhvr>
                                      <p:to>
                                        <p:strVal val="visible"/>
                                      </p:to>
                                    </p:set>
                                    <p:animEffect transition="in" filter="wipe(up)">
                                      <p:cBhvr>
                                        <p:cTn id="150" dur="50"/>
                                        <p:tgtEl>
                                          <p:spTgt spid="530"/>
                                        </p:tgtEl>
                                      </p:cBhvr>
                                    </p:animEffect>
                                  </p:childTnLst>
                                </p:cTn>
                              </p:par>
                            </p:childTnLst>
                          </p:cTn>
                        </p:par>
                        <p:par>
                          <p:cTn id="151" fill="hold">
                            <p:stCondLst>
                              <p:cond delay="950"/>
                            </p:stCondLst>
                            <p:childTnLst>
                              <p:par>
                                <p:cTn id="152" presetID="55" presetClass="entr" presetSubtype="0" fill="hold" grpId="0" nodeType="afterEffect">
                                  <p:stCondLst>
                                    <p:cond delay="0"/>
                                  </p:stCondLst>
                                  <p:childTnLst>
                                    <p:set>
                                      <p:cBhvr>
                                        <p:cTn id="153" dur="1" fill="hold">
                                          <p:stCondLst>
                                            <p:cond delay="0"/>
                                          </p:stCondLst>
                                        </p:cTn>
                                        <p:tgtEl>
                                          <p:spTgt spid="580"/>
                                        </p:tgtEl>
                                        <p:attrNameLst>
                                          <p:attrName>style.visibility</p:attrName>
                                        </p:attrNameLst>
                                      </p:cBhvr>
                                      <p:to>
                                        <p:strVal val="visible"/>
                                      </p:to>
                                    </p:set>
                                    <p:anim calcmode="lin" valueType="num">
                                      <p:cBhvr>
                                        <p:cTn id="154" dur="50" fill="hold"/>
                                        <p:tgtEl>
                                          <p:spTgt spid="580"/>
                                        </p:tgtEl>
                                        <p:attrNameLst>
                                          <p:attrName>ppt_w</p:attrName>
                                        </p:attrNameLst>
                                      </p:cBhvr>
                                      <p:tavLst>
                                        <p:tav tm="0">
                                          <p:val>
                                            <p:strVal val="#ppt_w*0.70"/>
                                          </p:val>
                                        </p:tav>
                                        <p:tav tm="100000">
                                          <p:val>
                                            <p:strVal val="#ppt_w"/>
                                          </p:val>
                                        </p:tav>
                                      </p:tavLst>
                                    </p:anim>
                                    <p:anim calcmode="lin" valueType="num">
                                      <p:cBhvr>
                                        <p:cTn id="155" dur="50" fill="hold"/>
                                        <p:tgtEl>
                                          <p:spTgt spid="580"/>
                                        </p:tgtEl>
                                        <p:attrNameLst>
                                          <p:attrName>ppt_h</p:attrName>
                                        </p:attrNameLst>
                                      </p:cBhvr>
                                      <p:tavLst>
                                        <p:tav tm="0">
                                          <p:val>
                                            <p:strVal val="#ppt_h"/>
                                          </p:val>
                                        </p:tav>
                                        <p:tav tm="100000">
                                          <p:val>
                                            <p:strVal val="#ppt_h"/>
                                          </p:val>
                                        </p:tav>
                                      </p:tavLst>
                                    </p:anim>
                                    <p:animEffect transition="in" filter="fade">
                                      <p:cBhvr>
                                        <p:cTn id="156" dur="50"/>
                                        <p:tgtEl>
                                          <p:spTgt spid="580"/>
                                        </p:tgtEl>
                                      </p:cBhvr>
                                    </p:animEffect>
                                  </p:childTnLst>
                                </p:cTn>
                              </p:par>
                            </p:childTnLst>
                          </p:cTn>
                        </p:par>
                        <p:par>
                          <p:cTn id="157" fill="hold">
                            <p:stCondLst>
                              <p:cond delay="1000"/>
                            </p:stCondLst>
                            <p:childTnLst>
                              <p:par>
                                <p:cTn id="158" presetID="22" presetClass="entr" presetSubtype="4" fill="hold" nodeType="afterEffect">
                                  <p:stCondLst>
                                    <p:cond delay="0"/>
                                  </p:stCondLst>
                                  <p:childTnLst>
                                    <p:set>
                                      <p:cBhvr>
                                        <p:cTn id="159" dur="1" fill="hold">
                                          <p:stCondLst>
                                            <p:cond delay="0"/>
                                          </p:stCondLst>
                                        </p:cTn>
                                        <p:tgtEl>
                                          <p:spTgt spid="528"/>
                                        </p:tgtEl>
                                        <p:attrNameLst>
                                          <p:attrName>style.visibility</p:attrName>
                                        </p:attrNameLst>
                                      </p:cBhvr>
                                      <p:to>
                                        <p:strVal val="visible"/>
                                      </p:to>
                                    </p:set>
                                    <p:animEffect transition="in" filter="wipe(down)">
                                      <p:cBhvr>
                                        <p:cTn id="160" dur="50"/>
                                        <p:tgtEl>
                                          <p:spTgt spid="528"/>
                                        </p:tgtEl>
                                      </p:cBhvr>
                                    </p:animEffect>
                                  </p:childTnLst>
                                </p:cTn>
                              </p:par>
                              <p:par>
                                <p:cTn id="161" presetID="55" presetClass="entr" presetSubtype="0" fill="hold" grpId="0" nodeType="withEffect">
                                  <p:stCondLst>
                                    <p:cond delay="0"/>
                                  </p:stCondLst>
                                  <p:childTnLst>
                                    <p:set>
                                      <p:cBhvr>
                                        <p:cTn id="162" dur="1" fill="hold">
                                          <p:stCondLst>
                                            <p:cond delay="0"/>
                                          </p:stCondLst>
                                        </p:cTn>
                                        <p:tgtEl>
                                          <p:spTgt spid="581"/>
                                        </p:tgtEl>
                                        <p:attrNameLst>
                                          <p:attrName>style.visibility</p:attrName>
                                        </p:attrNameLst>
                                      </p:cBhvr>
                                      <p:to>
                                        <p:strVal val="visible"/>
                                      </p:to>
                                    </p:set>
                                    <p:anim calcmode="lin" valueType="num">
                                      <p:cBhvr>
                                        <p:cTn id="163" dur="50" fill="hold"/>
                                        <p:tgtEl>
                                          <p:spTgt spid="581"/>
                                        </p:tgtEl>
                                        <p:attrNameLst>
                                          <p:attrName>ppt_w</p:attrName>
                                        </p:attrNameLst>
                                      </p:cBhvr>
                                      <p:tavLst>
                                        <p:tav tm="0">
                                          <p:val>
                                            <p:strVal val="#ppt_w*0.70"/>
                                          </p:val>
                                        </p:tav>
                                        <p:tav tm="100000">
                                          <p:val>
                                            <p:strVal val="#ppt_w"/>
                                          </p:val>
                                        </p:tav>
                                      </p:tavLst>
                                    </p:anim>
                                    <p:anim calcmode="lin" valueType="num">
                                      <p:cBhvr>
                                        <p:cTn id="164" dur="50" fill="hold"/>
                                        <p:tgtEl>
                                          <p:spTgt spid="581"/>
                                        </p:tgtEl>
                                        <p:attrNameLst>
                                          <p:attrName>ppt_h</p:attrName>
                                        </p:attrNameLst>
                                      </p:cBhvr>
                                      <p:tavLst>
                                        <p:tav tm="0">
                                          <p:val>
                                            <p:strVal val="#ppt_h"/>
                                          </p:val>
                                        </p:tav>
                                        <p:tav tm="100000">
                                          <p:val>
                                            <p:strVal val="#ppt_h"/>
                                          </p:val>
                                        </p:tav>
                                      </p:tavLst>
                                    </p:anim>
                                    <p:animEffect transition="in" filter="fade">
                                      <p:cBhvr>
                                        <p:cTn id="165" dur="50"/>
                                        <p:tgtEl>
                                          <p:spTgt spid="581"/>
                                        </p:tgtEl>
                                      </p:cBhvr>
                                    </p:animEffect>
                                  </p:childTnLst>
                                </p:cTn>
                              </p:par>
                              <p:par>
                                <p:cTn id="166" presetID="22" presetClass="entr" presetSubtype="4" fill="hold" nodeType="withEffect">
                                  <p:stCondLst>
                                    <p:cond delay="0"/>
                                  </p:stCondLst>
                                  <p:childTnLst>
                                    <p:set>
                                      <p:cBhvr>
                                        <p:cTn id="167" dur="1" fill="hold">
                                          <p:stCondLst>
                                            <p:cond delay="0"/>
                                          </p:stCondLst>
                                        </p:cTn>
                                        <p:tgtEl>
                                          <p:spTgt spid="531"/>
                                        </p:tgtEl>
                                        <p:attrNameLst>
                                          <p:attrName>style.visibility</p:attrName>
                                        </p:attrNameLst>
                                      </p:cBhvr>
                                      <p:to>
                                        <p:strVal val="visible"/>
                                      </p:to>
                                    </p:set>
                                    <p:animEffect transition="in" filter="wipe(down)">
                                      <p:cBhvr>
                                        <p:cTn id="168" dur="50"/>
                                        <p:tgtEl>
                                          <p:spTgt spid="531"/>
                                        </p:tgtEl>
                                      </p:cBhvr>
                                    </p:animEffect>
                                  </p:childTnLst>
                                </p:cTn>
                              </p:par>
                              <p:par>
                                <p:cTn id="169" presetID="22" presetClass="entr" presetSubtype="4" fill="hold" nodeType="withEffect">
                                  <p:stCondLst>
                                    <p:cond delay="0"/>
                                  </p:stCondLst>
                                  <p:childTnLst>
                                    <p:set>
                                      <p:cBhvr>
                                        <p:cTn id="170" dur="1" fill="hold">
                                          <p:stCondLst>
                                            <p:cond delay="0"/>
                                          </p:stCondLst>
                                        </p:cTn>
                                        <p:tgtEl>
                                          <p:spTgt spid="532"/>
                                        </p:tgtEl>
                                        <p:attrNameLst>
                                          <p:attrName>style.visibility</p:attrName>
                                        </p:attrNameLst>
                                      </p:cBhvr>
                                      <p:to>
                                        <p:strVal val="visible"/>
                                      </p:to>
                                    </p:set>
                                    <p:animEffect transition="in" filter="wipe(down)">
                                      <p:cBhvr>
                                        <p:cTn id="171" dur="50"/>
                                        <p:tgtEl>
                                          <p:spTgt spid="532"/>
                                        </p:tgtEl>
                                      </p:cBhvr>
                                    </p:animEffect>
                                  </p:childTnLst>
                                </p:cTn>
                              </p:par>
                              <p:par>
                                <p:cTn id="172" presetID="55" presetClass="entr" presetSubtype="0" fill="hold" grpId="0" nodeType="withEffect">
                                  <p:stCondLst>
                                    <p:cond delay="0"/>
                                  </p:stCondLst>
                                  <p:childTnLst>
                                    <p:set>
                                      <p:cBhvr>
                                        <p:cTn id="173" dur="1" fill="hold">
                                          <p:stCondLst>
                                            <p:cond delay="0"/>
                                          </p:stCondLst>
                                        </p:cTn>
                                        <p:tgtEl>
                                          <p:spTgt spid="582"/>
                                        </p:tgtEl>
                                        <p:attrNameLst>
                                          <p:attrName>style.visibility</p:attrName>
                                        </p:attrNameLst>
                                      </p:cBhvr>
                                      <p:to>
                                        <p:strVal val="visible"/>
                                      </p:to>
                                    </p:set>
                                    <p:anim calcmode="lin" valueType="num">
                                      <p:cBhvr>
                                        <p:cTn id="174" dur="50" fill="hold"/>
                                        <p:tgtEl>
                                          <p:spTgt spid="582"/>
                                        </p:tgtEl>
                                        <p:attrNameLst>
                                          <p:attrName>ppt_w</p:attrName>
                                        </p:attrNameLst>
                                      </p:cBhvr>
                                      <p:tavLst>
                                        <p:tav tm="0">
                                          <p:val>
                                            <p:strVal val="#ppt_w*0.70"/>
                                          </p:val>
                                        </p:tav>
                                        <p:tav tm="100000">
                                          <p:val>
                                            <p:strVal val="#ppt_w"/>
                                          </p:val>
                                        </p:tav>
                                      </p:tavLst>
                                    </p:anim>
                                    <p:anim calcmode="lin" valueType="num">
                                      <p:cBhvr>
                                        <p:cTn id="175" dur="50" fill="hold"/>
                                        <p:tgtEl>
                                          <p:spTgt spid="582"/>
                                        </p:tgtEl>
                                        <p:attrNameLst>
                                          <p:attrName>ppt_h</p:attrName>
                                        </p:attrNameLst>
                                      </p:cBhvr>
                                      <p:tavLst>
                                        <p:tav tm="0">
                                          <p:val>
                                            <p:strVal val="#ppt_h"/>
                                          </p:val>
                                        </p:tav>
                                        <p:tav tm="100000">
                                          <p:val>
                                            <p:strVal val="#ppt_h"/>
                                          </p:val>
                                        </p:tav>
                                      </p:tavLst>
                                    </p:anim>
                                    <p:animEffect transition="in" filter="fade">
                                      <p:cBhvr>
                                        <p:cTn id="176" dur="50"/>
                                        <p:tgtEl>
                                          <p:spTgt spid="582"/>
                                        </p:tgtEl>
                                      </p:cBhvr>
                                    </p:animEffect>
                                  </p:childTnLst>
                                </p:cTn>
                              </p:par>
                              <p:par>
                                <p:cTn id="177" presetID="22" presetClass="entr" presetSubtype="4" fill="hold" nodeType="withEffect">
                                  <p:stCondLst>
                                    <p:cond delay="0"/>
                                  </p:stCondLst>
                                  <p:childTnLst>
                                    <p:set>
                                      <p:cBhvr>
                                        <p:cTn id="178" dur="1" fill="hold">
                                          <p:stCondLst>
                                            <p:cond delay="0"/>
                                          </p:stCondLst>
                                        </p:cTn>
                                        <p:tgtEl>
                                          <p:spTgt spid="533"/>
                                        </p:tgtEl>
                                        <p:attrNameLst>
                                          <p:attrName>style.visibility</p:attrName>
                                        </p:attrNameLst>
                                      </p:cBhvr>
                                      <p:to>
                                        <p:strVal val="visible"/>
                                      </p:to>
                                    </p:set>
                                    <p:animEffect transition="in" filter="wipe(down)">
                                      <p:cBhvr>
                                        <p:cTn id="179" dur="50"/>
                                        <p:tgtEl>
                                          <p:spTgt spid="533"/>
                                        </p:tgtEl>
                                      </p:cBhvr>
                                    </p:animEffect>
                                  </p:childTnLst>
                                </p:cTn>
                              </p:par>
                              <p:par>
                                <p:cTn id="180" presetID="22" presetClass="entr" presetSubtype="4" fill="hold" nodeType="withEffect">
                                  <p:stCondLst>
                                    <p:cond delay="0"/>
                                  </p:stCondLst>
                                  <p:childTnLst>
                                    <p:set>
                                      <p:cBhvr>
                                        <p:cTn id="181" dur="1" fill="hold">
                                          <p:stCondLst>
                                            <p:cond delay="0"/>
                                          </p:stCondLst>
                                        </p:cTn>
                                        <p:tgtEl>
                                          <p:spTgt spid="534"/>
                                        </p:tgtEl>
                                        <p:attrNameLst>
                                          <p:attrName>style.visibility</p:attrName>
                                        </p:attrNameLst>
                                      </p:cBhvr>
                                      <p:to>
                                        <p:strVal val="visible"/>
                                      </p:to>
                                    </p:set>
                                    <p:animEffect transition="in" filter="wipe(down)">
                                      <p:cBhvr>
                                        <p:cTn id="182" dur="50"/>
                                        <p:tgtEl>
                                          <p:spTgt spid="534"/>
                                        </p:tgtEl>
                                      </p:cBhvr>
                                    </p:animEffect>
                                  </p:childTnLst>
                                </p:cTn>
                              </p:par>
                              <p:par>
                                <p:cTn id="183" presetID="22" presetClass="entr" presetSubtype="4" fill="hold" nodeType="withEffect">
                                  <p:stCondLst>
                                    <p:cond delay="0"/>
                                  </p:stCondLst>
                                  <p:childTnLst>
                                    <p:set>
                                      <p:cBhvr>
                                        <p:cTn id="184" dur="1" fill="hold">
                                          <p:stCondLst>
                                            <p:cond delay="0"/>
                                          </p:stCondLst>
                                        </p:cTn>
                                        <p:tgtEl>
                                          <p:spTgt spid="535"/>
                                        </p:tgtEl>
                                        <p:attrNameLst>
                                          <p:attrName>style.visibility</p:attrName>
                                        </p:attrNameLst>
                                      </p:cBhvr>
                                      <p:to>
                                        <p:strVal val="visible"/>
                                      </p:to>
                                    </p:set>
                                    <p:animEffect transition="in" filter="wipe(down)">
                                      <p:cBhvr>
                                        <p:cTn id="185" dur="50"/>
                                        <p:tgtEl>
                                          <p:spTgt spid="535"/>
                                        </p:tgtEl>
                                      </p:cBhvr>
                                    </p:animEffect>
                                  </p:childTnLst>
                                </p:cTn>
                              </p:par>
                            </p:childTnLst>
                          </p:cTn>
                        </p:par>
                        <p:par>
                          <p:cTn id="186" fill="hold">
                            <p:stCondLst>
                              <p:cond delay="1050"/>
                            </p:stCondLst>
                            <p:childTnLst>
                              <p:par>
                                <p:cTn id="187" presetID="55" presetClass="entr" presetSubtype="0" fill="hold" grpId="0" nodeType="afterEffect">
                                  <p:stCondLst>
                                    <p:cond delay="0"/>
                                  </p:stCondLst>
                                  <p:childTnLst>
                                    <p:set>
                                      <p:cBhvr>
                                        <p:cTn id="188" dur="1" fill="hold">
                                          <p:stCondLst>
                                            <p:cond delay="0"/>
                                          </p:stCondLst>
                                        </p:cTn>
                                        <p:tgtEl>
                                          <p:spTgt spid="583"/>
                                        </p:tgtEl>
                                        <p:attrNameLst>
                                          <p:attrName>style.visibility</p:attrName>
                                        </p:attrNameLst>
                                      </p:cBhvr>
                                      <p:to>
                                        <p:strVal val="visible"/>
                                      </p:to>
                                    </p:set>
                                    <p:anim calcmode="lin" valueType="num">
                                      <p:cBhvr>
                                        <p:cTn id="189" dur="50" fill="hold"/>
                                        <p:tgtEl>
                                          <p:spTgt spid="583"/>
                                        </p:tgtEl>
                                        <p:attrNameLst>
                                          <p:attrName>ppt_w</p:attrName>
                                        </p:attrNameLst>
                                      </p:cBhvr>
                                      <p:tavLst>
                                        <p:tav tm="0">
                                          <p:val>
                                            <p:strVal val="#ppt_w*0.70"/>
                                          </p:val>
                                        </p:tav>
                                        <p:tav tm="100000">
                                          <p:val>
                                            <p:strVal val="#ppt_w"/>
                                          </p:val>
                                        </p:tav>
                                      </p:tavLst>
                                    </p:anim>
                                    <p:anim calcmode="lin" valueType="num">
                                      <p:cBhvr>
                                        <p:cTn id="190" dur="50" fill="hold"/>
                                        <p:tgtEl>
                                          <p:spTgt spid="583"/>
                                        </p:tgtEl>
                                        <p:attrNameLst>
                                          <p:attrName>ppt_h</p:attrName>
                                        </p:attrNameLst>
                                      </p:cBhvr>
                                      <p:tavLst>
                                        <p:tav tm="0">
                                          <p:val>
                                            <p:strVal val="#ppt_h"/>
                                          </p:val>
                                        </p:tav>
                                        <p:tav tm="100000">
                                          <p:val>
                                            <p:strVal val="#ppt_h"/>
                                          </p:val>
                                        </p:tav>
                                      </p:tavLst>
                                    </p:anim>
                                    <p:animEffect transition="in" filter="fade">
                                      <p:cBhvr>
                                        <p:cTn id="191" dur="50"/>
                                        <p:tgtEl>
                                          <p:spTgt spid="583"/>
                                        </p:tgtEl>
                                      </p:cBhvr>
                                    </p:animEffect>
                                  </p:childTnLst>
                                </p:cTn>
                              </p:par>
                            </p:childTnLst>
                          </p:cTn>
                        </p:par>
                        <p:par>
                          <p:cTn id="192" fill="hold">
                            <p:stCondLst>
                              <p:cond delay="1100"/>
                            </p:stCondLst>
                            <p:childTnLst>
                              <p:par>
                                <p:cTn id="193" presetID="22" presetClass="entr" presetSubtype="4" fill="hold" nodeType="afterEffect">
                                  <p:stCondLst>
                                    <p:cond delay="0"/>
                                  </p:stCondLst>
                                  <p:childTnLst>
                                    <p:set>
                                      <p:cBhvr>
                                        <p:cTn id="194" dur="1" fill="hold">
                                          <p:stCondLst>
                                            <p:cond delay="0"/>
                                          </p:stCondLst>
                                        </p:cTn>
                                        <p:tgtEl>
                                          <p:spTgt spid="536"/>
                                        </p:tgtEl>
                                        <p:attrNameLst>
                                          <p:attrName>style.visibility</p:attrName>
                                        </p:attrNameLst>
                                      </p:cBhvr>
                                      <p:to>
                                        <p:strVal val="visible"/>
                                      </p:to>
                                    </p:set>
                                    <p:animEffect transition="in" filter="wipe(down)">
                                      <p:cBhvr>
                                        <p:cTn id="195" dur="50"/>
                                        <p:tgtEl>
                                          <p:spTgt spid="536"/>
                                        </p:tgtEl>
                                      </p:cBhvr>
                                    </p:animEffect>
                                  </p:childTnLst>
                                </p:cTn>
                              </p:par>
                            </p:childTnLst>
                          </p:cTn>
                        </p:par>
                        <p:par>
                          <p:cTn id="196" fill="hold">
                            <p:stCondLst>
                              <p:cond delay="1150"/>
                            </p:stCondLst>
                            <p:childTnLst>
                              <p:par>
                                <p:cTn id="197" presetID="22" presetClass="entr" presetSubtype="4" fill="hold" nodeType="afterEffect">
                                  <p:stCondLst>
                                    <p:cond delay="0"/>
                                  </p:stCondLst>
                                  <p:childTnLst>
                                    <p:set>
                                      <p:cBhvr>
                                        <p:cTn id="198" dur="1" fill="hold">
                                          <p:stCondLst>
                                            <p:cond delay="0"/>
                                          </p:stCondLst>
                                        </p:cTn>
                                        <p:tgtEl>
                                          <p:spTgt spid="537"/>
                                        </p:tgtEl>
                                        <p:attrNameLst>
                                          <p:attrName>style.visibility</p:attrName>
                                        </p:attrNameLst>
                                      </p:cBhvr>
                                      <p:to>
                                        <p:strVal val="visible"/>
                                      </p:to>
                                    </p:set>
                                    <p:animEffect transition="in" filter="wipe(down)">
                                      <p:cBhvr>
                                        <p:cTn id="199" dur="50"/>
                                        <p:tgtEl>
                                          <p:spTgt spid="537"/>
                                        </p:tgtEl>
                                      </p:cBhvr>
                                    </p:animEffect>
                                  </p:childTnLst>
                                </p:cTn>
                              </p:par>
                            </p:childTnLst>
                          </p:cTn>
                        </p:par>
                        <p:par>
                          <p:cTn id="200" fill="hold">
                            <p:stCondLst>
                              <p:cond delay="1200"/>
                            </p:stCondLst>
                            <p:childTnLst>
                              <p:par>
                                <p:cTn id="201" presetID="22" presetClass="entr" presetSubtype="4" fill="hold" nodeType="afterEffect">
                                  <p:stCondLst>
                                    <p:cond delay="0"/>
                                  </p:stCondLst>
                                  <p:childTnLst>
                                    <p:set>
                                      <p:cBhvr>
                                        <p:cTn id="202" dur="1" fill="hold">
                                          <p:stCondLst>
                                            <p:cond delay="0"/>
                                          </p:stCondLst>
                                        </p:cTn>
                                        <p:tgtEl>
                                          <p:spTgt spid="538"/>
                                        </p:tgtEl>
                                        <p:attrNameLst>
                                          <p:attrName>style.visibility</p:attrName>
                                        </p:attrNameLst>
                                      </p:cBhvr>
                                      <p:to>
                                        <p:strVal val="visible"/>
                                      </p:to>
                                    </p:set>
                                    <p:animEffect transition="in" filter="wipe(down)">
                                      <p:cBhvr>
                                        <p:cTn id="203" dur="50"/>
                                        <p:tgtEl>
                                          <p:spTgt spid="538"/>
                                        </p:tgtEl>
                                      </p:cBhvr>
                                    </p:animEffect>
                                  </p:childTnLst>
                                </p:cTn>
                              </p:par>
                            </p:childTnLst>
                          </p:cTn>
                        </p:par>
                        <p:par>
                          <p:cTn id="204" fill="hold">
                            <p:stCondLst>
                              <p:cond delay="1250"/>
                            </p:stCondLst>
                            <p:childTnLst>
                              <p:par>
                                <p:cTn id="205" presetID="10" presetClass="entr" presetSubtype="0" fill="hold" grpId="0" nodeType="afterEffect">
                                  <p:stCondLst>
                                    <p:cond delay="0"/>
                                  </p:stCondLst>
                                  <p:childTnLst>
                                    <p:set>
                                      <p:cBhvr>
                                        <p:cTn id="206" dur="1" fill="hold">
                                          <p:stCondLst>
                                            <p:cond delay="0"/>
                                          </p:stCondLst>
                                        </p:cTn>
                                        <p:tgtEl>
                                          <p:spTgt spid="26"/>
                                        </p:tgtEl>
                                        <p:attrNameLst>
                                          <p:attrName>style.visibility</p:attrName>
                                        </p:attrNameLst>
                                      </p:cBhvr>
                                      <p:to>
                                        <p:strVal val="visible"/>
                                      </p:to>
                                    </p:set>
                                    <p:animEffect transition="in" filter="fade">
                                      <p:cBhvr>
                                        <p:cTn id="207" dur="500"/>
                                        <p:tgtEl>
                                          <p:spTgt spid="26"/>
                                        </p:tgtEl>
                                      </p:cBhvr>
                                    </p:animEffect>
                                  </p:childTnLst>
                                </p:cTn>
                              </p:par>
                            </p:childTnLst>
                          </p:cTn>
                        </p:par>
                        <p:par>
                          <p:cTn id="208" fill="hold">
                            <p:stCondLst>
                              <p:cond delay="1750"/>
                            </p:stCondLst>
                            <p:childTnLst>
                              <p:par>
                                <p:cTn id="209" presetID="22" presetClass="entr" presetSubtype="8" fill="hold" nodeType="afterEffect">
                                  <p:stCondLst>
                                    <p:cond delay="0"/>
                                  </p:stCondLst>
                                  <p:childTnLst>
                                    <p:set>
                                      <p:cBhvr>
                                        <p:cTn id="210" dur="1" fill="hold">
                                          <p:stCondLst>
                                            <p:cond delay="0"/>
                                          </p:stCondLst>
                                        </p:cTn>
                                        <p:tgtEl>
                                          <p:spTgt spid="539"/>
                                        </p:tgtEl>
                                        <p:attrNameLst>
                                          <p:attrName>style.visibility</p:attrName>
                                        </p:attrNameLst>
                                      </p:cBhvr>
                                      <p:to>
                                        <p:strVal val="visible"/>
                                      </p:to>
                                    </p:set>
                                    <p:animEffect transition="in" filter="wipe(left)">
                                      <p:cBhvr>
                                        <p:cTn id="211" dur="50"/>
                                        <p:tgtEl>
                                          <p:spTgt spid="539"/>
                                        </p:tgtEl>
                                      </p:cBhvr>
                                    </p:animEffect>
                                  </p:childTnLst>
                                </p:cTn>
                              </p:par>
                              <p:par>
                                <p:cTn id="212" presetID="55" presetClass="entr" presetSubtype="0" fill="hold" grpId="0" nodeType="withEffect">
                                  <p:stCondLst>
                                    <p:cond delay="0"/>
                                  </p:stCondLst>
                                  <p:childTnLst>
                                    <p:set>
                                      <p:cBhvr>
                                        <p:cTn id="213" dur="1" fill="hold">
                                          <p:stCondLst>
                                            <p:cond delay="0"/>
                                          </p:stCondLst>
                                        </p:cTn>
                                        <p:tgtEl>
                                          <p:spTgt spid="584"/>
                                        </p:tgtEl>
                                        <p:attrNameLst>
                                          <p:attrName>style.visibility</p:attrName>
                                        </p:attrNameLst>
                                      </p:cBhvr>
                                      <p:to>
                                        <p:strVal val="visible"/>
                                      </p:to>
                                    </p:set>
                                    <p:anim calcmode="lin" valueType="num">
                                      <p:cBhvr>
                                        <p:cTn id="214" dur="50" fill="hold"/>
                                        <p:tgtEl>
                                          <p:spTgt spid="584"/>
                                        </p:tgtEl>
                                        <p:attrNameLst>
                                          <p:attrName>ppt_w</p:attrName>
                                        </p:attrNameLst>
                                      </p:cBhvr>
                                      <p:tavLst>
                                        <p:tav tm="0">
                                          <p:val>
                                            <p:strVal val="#ppt_w*0.70"/>
                                          </p:val>
                                        </p:tav>
                                        <p:tav tm="100000">
                                          <p:val>
                                            <p:strVal val="#ppt_w"/>
                                          </p:val>
                                        </p:tav>
                                      </p:tavLst>
                                    </p:anim>
                                    <p:anim calcmode="lin" valueType="num">
                                      <p:cBhvr>
                                        <p:cTn id="215" dur="50" fill="hold"/>
                                        <p:tgtEl>
                                          <p:spTgt spid="584"/>
                                        </p:tgtEl>
                                        <p:attrNameLst>
                                          <p:attrName>ppt_h</p:attrName>
                                        </p:attrNameLst>
                                      </p:cBhvr>
                                      <p:tavLst>
                                        <p:tav tm="0">
                                          <p:val>
                                            <p:strVal val="#ppt_h"/>
                                          </p:val>
                                        </p:tav>
                                        <p:tav tm="100000">
                                          <p:val>
                                            <p:strVal val="#ppt_h"/>
                                          </p:val>
                                        </p:tav>
                                      </p:tavLst>
                                    </p:anim>
                                    <p:animEffect transition="in" filter="fade">
                                      <p:cBhvr>
                                        <p:cTn id="216" dur="50"/>
                                        <p:tgtEl>
                                          <p:spTgt spid="584"/>
                                        </p:tgtEl>
                                      </p:cBhvr>
                                    </p:animEffect>
                                  </p:childTnLst>
                                </p:cTn>
                              </p:par>
                              <p:par>
                                <p:cTn id="217" presetID="22" presetClass="entr" presetSubtype="4" fill="hold" nodeType="withEffect">
                                  <p:stCondLst>
                                    <p:cond delay="0"/>
                                  </p:stCondLst>
                                  <p:childTnLst>
                                    <p:set>
                                      <p:cBhvr>
                                        <p:cTn id="218" dur="1" fill="hold">
                                          <p:stCondLst>
                                            <p:cond delay="0"/>
                                          </p:stCondLst>
                                        </p:cTn>
                                        <p:tgtEl>
                                          <p:spTgt spid="540"/>
                                        </p:tgtEl>
                                        <p:attrNameLst>
                                          <p:attrName>style.visibility</p:attrName>
                                        </p:attrNameLst>
                                      </p:cBhvr>
                                      <p:to>
                                        <p:strVal val="visible"/>
                                      </p:to>
                                    </p:set>
                                    <p:animEffect transition="in" filter="wipe(down)">
                                      <p:cBhvr>
                                        <p:cTn id="219" dur="50"/>
                                        <p:tgtEl>
                                          <p:spTgt spid="540"/>
                                        </p:tgtEl>
                                      </p:cBhvr>
                                    </p:animEffect>
                                  </p:childTnLst>
                                </p:cTn>
                              </p:par>
                              <p:par>
                                <p:cTn id="220" presetID="22" presetClass="entr" presetSubtype="4" fill="hold" nodeType="withEffect">
                                  <p:stCondLst>
                                    <p:cond delay="0"/>
                                  </p:stCondLst>
                                  <p:childTnLst>
                                    <p:set>
                                      <p:cBhvr>
                                        <p:cTn id="221" dur="1" fill="hold">
                                          <p:stCondLst>
                                            <p:cond delay="0"/>
                                          </p:stCondLst>
                                        </p:cTn>
                                        <p:tgtEl>
                                          <p:spTgt spid="541"/>
                                        </p:tgtEl>
                                        <p:attrNameLst>
                                          <p:attrName>style.visibility</p:attrName>
                                        </p:attrNameLst>
                                      </p:cBhvr>
                                      <p:to>
                                        <p:strVal val="visible"/>
                                      </p:to>
                                    </p:set>
                                    <p:animEffect transition="in" filter="wipe(down)">
                                      <p:cBhvr>
                                        <p:cTn id="222" dur="50"/>
                                        <p:tgtEl>
                                          <p:spTgt spid="541"/>
                                        </p:tgtEl>
                                      </p:cBhvr>
                                    </p:animEffect>
                                  </p:childTnLst>
                                </p:cTn>
                              </p:par>
                              <p:par>
                                <p:cTn id="223" presetID="22" presetClass="entr" presetSubtype="4" fill="hold" nodeType="withEffect">
                                  <p:stCondLst>
                                    <p:cond delay="0"/>
                                  </p:stCondLst>
                                  <p:childTnLst>
                                    <p:set>
                                      <p:cBhvr>
                                        <p:cTn id="224" dur="1" fill="hold">
                                          <p:stCondLst>
                                            <p:cond delay="0"/>
                                          </p:stCondLst>
                                        </p:cTn>
                                        <p:tgtEl>
                                          <p:spTgt spid="542"/>
                                        </p:tgtEl>
                                        <p:attrNameLst>
                                          <p:attrName>style.visibility</p:attrName>
                                        </p:attrNameLst>
                                      </p:cBhvr>
                                      <p:to>
                                        <p:strVal val="visible"/>
                                      </p:to>
                                    </p:set>
                                    <p:animEffect transition="in" filter="wipe(down)">
                                      <p:cBhvr>
                                        <p:cTn id="225" dur="50"/>
                                        <p:tgtEl>
                                          <p:spTgt spid="542"/>
                                        </p:tgtEl>
                                      </p:cBhvr>
                                    </p:animEffect>
                                  </p:childTnLst>
                                </p:cTn>
                              </p:par>
                              <p:par>
                                <p:cTn id="226" presetID="22" presetClass="entr" presetSubtype="4" fill="hold" nodeType="withEffect">
                                  <p:stCondLst>
                                    <p:cond delay="0"/>
                                  </p:stCondLst>
                                  <p:childTnLst>
                                    <p:set>
                                      <p:cBhvr>
                                        <p:cTn id="227" dur="1" fill="hold">
                                          <p:stCondLst>
                                            <p:cond delay="0"/>
                                          </p:stCondLst>
                                        </p:cTn>
                                        <p:tgtEl>
                                          <p:spTgt spid="543"/>
                                        </p:tgtEl>
                                        <p:attrNameLst>
                                          <p:attrName>style.visibility</p:attrName>
                                        </p:attrNameLst>
                                      </p:cBhvr>
                                      <p:to>
                                        <p:strVal val="visible"/>
                                      </p:to>
                                    </p:set>
                                    <p:animEffect transition="in" filter="wipe(down)">
                                      <p:cBhvr>
                                        <p:cTn id="228" dur="50"/>
                                        <p:tgtEl>
                                          <p:spTgt spid="543"/>
                                        </p:tgtEl>
                                      </p:cBhvr>
                                    </p:animEffect>
                                  </p:childTnLst>
                                </p:cTn>
                              </p:par>
                              <p:par>
                                <p:cTn id="229" presetID="55" presetClass="entr" presetSubtype="0" fill="hold" grpId="0" nodeType="withEffect">
                                  <p:stCondLst>
                                    <p:cond delay="0"/>
                                  </p:stCondLst>
                                  <p:childTnLst>
                                    <p:set>
                                      <p:cBhvr>
                                        <p:cTn id="230" dur="1" fill="hold">
                                          <p:stCondLst>
                                            <p:cond delay="0"/>
                                          </p:stCondLst>
                                        </p:cTn>
                                        <p:tgtEl>
                                          <p:spTgt spid="586"/>
                                        </p:tgtEl>
                                        <p:attrNameLst>
                                          <p:attrName>style.visibility</p:attrName>
                                        </p:attrNameLst>
                                      </p:cBhvr>
                                      <p:to>
                                        <p:strVal val="visible"/>
                                      </p:to>
                                    </p:set>
                                    <p:anim calcmode="lin" valueType="num">
                                      <p:cBhvr>
                                        <p:cTn id="231" dur="50" fill="hold"/>
                                        <p:tgtEl>
                                          <p:spTgt spid="586"/>
                                        </p:tgtEl>
                                        <p:attrNameLst>
                                          <p:attrName>ppt_w</p:attrName>
                                        </p:attrNameLst>
                                      </p:cBhvr>
                                      <p:tavLst>
                                        <p:tav tm="0">
                                          <p:val>
                                            <p:strVal val="#ppt_w*0.70"/>
                                          </p:val>
                                        </p:tav>
                                        <p:tav tm="100000">
                                          <p:val>
                                            <p:strVal val="#ppt_w"/>
                                          </p:val>
                                        </p:tav>
                                      </p:tavLst>
                                    </p:anim>
                                    <p:anim calcmode="lin" valueType="num">
                                      <p:cBhvr>
                                        <p:cTn id="232" dur="50" fill="hold"/>
                                        <p:tgtEl>
                                          <p:spTgt spid="586"/>
                                        </p:tgtEl>
                                        <p:attrNameLst>
                                          <p:attrName>ppt_h</p:attrName>
                                        </p:attrNameLst>
                                      </p:cBhvr>
                                      <p:tavLst>
                                        <p:tav tm="0">
                                          <p:val>
                                            <p:strVal val="#ppt_h"/>
                                          </p:val>
                                        </p:tav>
                                        <p:tav tm="100000">
                                          <p:val>
                                            <p:strVal val="#ppt_h"/>
                                          </p:val>
                                        </p:tav>
                                      </p:tavLst>
                                    </p:anim>
                                    <p:animEffect transition="in" filter="fade">
                                      <p:cBhvr>
                                        <p:cTn id="233" dur="50"/>
                                        <p:tgtEl>
                                          <p:spTgt spid="586"/>
                                        </p:tgtEl>
                                      </p:cBhvr>
                                    </p:animEffect>
                                  </p:childTnLst>
                                </p:cTn>
                              </p:par>
                              <p:par>
                                <p:cTn id="234" presetID="22" presetClass="entr" presetSubtype="4" fill="hold" nodeType="withEffect">
                                  <p:stCondLst>
                                    <p:cond delay="0"/>
                                  </p:stCondLst>
                                  <p:childTnLst>
                                    <p:set>
                                      <p:cBhvr>
                                        <p:cTn id="235" dur="1" fill="hold">
                                          <p:stCondLst>
                                            <p:cond delay="0"/>
                                          </p:stCondLst>
                                        </p:cTn>
                                        <p:tgtEl>
                                          <p:spTgt spid="520"/>
                                        </p:tgtEl>
                                        <p:attrNameLst>
                                          <p:attrName>style.visibility</p:attrName>
                                        </p:attrNameLst>
                                      </p:cBhvr>
                                      <p:to>
                                        <p:strVal val="visible"/>
                                      </p:to>
                                    </p:set>
                                    <p:animEffect transition="in" filter="wipe(down)">
                                      <p:cBhvr>
                                        <p:cTn id="236" dur="50"/>
                                        <p:tgtEl>
                                          <p:spTgt spid="520"/>
                                        </p:tgtEl>
                                      </p:cBhvr>
                                    </p:animEffect>
                                  </p:childTnLst>
                                </p:cTn>
                              </p:par>
                              <p:par>
                                <p:cTn id="237" presetID="55" presetClass="entr" presetSubtype="0" fill="hold" grpId="0" nodeType="withEffect">
                                  <p:stCondLst>
                                    <p:cond delay="0"/>
                                  </p:stCondLst>
                                  <p:childTnLst>
                                    <p:set>
                                      <p:cBhvr>
                                        <p:cTn id="238" dur="1" fill="hold">
                                          <p:stCondLst>
                                            <p:cond delay="0"/>
                                          </p:stCondLst>
                                        </p:cTn>
                                        <p:tgtEl>
                                          <p:spTgt spid="587"/>
                                        </p:tgtEl>
                                        <p:attrNameLst>
                                          <p:attrName>style.visibility</p:attrName>
                                        </p:attrNameLst>
                                      </p:cBhvr>
                                      <p:to>
                                        <p:strVal val="visible"/>
                                      </p:to>
                                    </p:set>
                                    <p:anim calcmode="lin" valueType="num">
                                      <p:cBhvr>
                                        <p:cTn id="239" dur="50" fill="hold"/>
                                        <p:tgtEl>
                                          <p:spTgt spid="587"/>
                                        </p:tgtEl>
                                        <p:attrNameLst>
                                          <p:attrName>ppt_w</p:attrName>
                                        </p:attrNameLst>
                                      </p:cBhvr>
                                      <p:tavLst>
                                        <p:tav tm="0">
                                          <p:val>
                                            <p:strVal val="#ppt_w*0.70"/>
                                          </p:val>
                                        </p:tav>
                                        <p:tav tm="100000">
                                          <p:val>
                                            <p:strVal val="#ppt_w"/>
                                          </p:val>
                                        </p:tav>
                                      </p:tavLst>
                                    </p:anim>
                                    <p:anim calcmode="lin" valueType="num">
                                      <p:cBhvr>
                                        <p:cTn id="240" dur="50" fill="hold"/>
                                        <p:tgtEl>
                                          <p:spTgt spid="587"/>
                                        </p:tgtEl>
                                        <p:attrNameLst>
                                          <p:attrName>ppt_h</p:attrName>
                                        </p:attrNameLst>
                                      </p:cBhvr>
                                      <p:tavLst>
                                        <p:tav tm="0">
                                          <p:val>
                                            <p:strVal val="#ppt_h"/>
                                          </p:val>
                                        </p:tav>
                                        <p:tav tm="100000">
                                          <p:val>
                                            <p:strVal val="#ppt_h"/>
                                          </p:val>
                                        </p:tav>
                                      </p:tavLst>
                                    </p:anim>
                                    <p:animEffect transition="in" filter="fade">
                                      <p:cBhvr>
                                        <p:cTn id="241" dur="50"/>
                                        <p:tgtEl>
                                          <p:spTgt spid="587"/>
                                        </p:tgtEl>
                                      </p:cBhvr>
                                    </p:animEffect>
                                  </p:childTnLst>
                                </p:cTn>
                              </p:par>
                              <p:par>
                                <p:cTn id="242" presetID="22" presetClass="entr" presetSubtype="4" fill="hold" nodeType="withEffect">
                                  <p:stCondLst>
                                    <p:cond delay="0"/>
                                  </p:stCondLst>
                                  <p:childTnLst>
                                    <p:set>
                                      <p:cBhvr>
                                        <p:cTn id="243" dur="1" fill="hold">
                                          <p:stCondLst>
                                            <p:cond delay="0"/>
                                          </p:stCondLst>
                                        </p:cTn>
                                        <p:tgtEl>
                                          <p:spTgt spid="544"/>
                                        </p:tgtEl>
                                        <p:attrNameLst>
                                          <p:attrName>style.visibility</p:attrName>
                                        </p:attrNameLst>
                                      </p:cBhvr>
                                      <p:to>
                                        <p:strVal val="visible"/>
                                      </p:to>
                                    </p:set>
                                    <p:animEffect transition="in" filter="wipe(down)">
                                      <p:cBhvr>
                                        <p:cTn id="244" dur="50"/>
                                        <p:tgtEl>
                                          <p:spTgt spid="544"/>
                                        </p:tgtEl>
                                      </p:cBhvr>
                                    </p:animEffect>
                                  </p:childTnLst>
                                </p:cTn>
                              </p:par>
                              <p:par>
                                <p:cTn id="245" presetID="22" presetClass="entr" presetSubtype="4" fill="hold" nodeType="withEffect">
                                  <p:stCondLst>
                                    <p:cond delay="0"/>
                                  </p:stCondLst>
                                  <p:childTnLst>
                                    <p:set>
                                      <p:cBhvr>
                                        <p:cTn id="246" dur="1" fill="hold">
                                          <p:stCondLst>
                                            <p:cond delay="0"/>
                                          </p:stCondLst>
                                        </p:cTn>
                                        <p:tgtEl>
                                          <p:spTgt spid="545"/>
                                        </p:tgtEl>
                                        <p:attrNameLst>
                                          <p:attrName>style.visibility</p:attrName>
                                        </p:attrNameLst>
                                      </p:cBhvr>
                                      <p:to>
                                        <p:strVal val="visible"/>
                                      </p:to>
                                    </p:set>
                                    <p:animEffect transition="in" filter="wipe(down)">
                                      <p:cBhvr>
                                        <p:cTn id="247" dur="50"/>
                                        <p:tgtEl>
                                          <p:spTgt spid="545"/>
                                        </p:tgtEl>
                                      </p:cBhvr>
                                    </p:animEffect>
                                  </p:childTnLst>
                                </p:cTn>
                              </p:par>
                            </p:childTnLst>
                          </p:cTn>
                        </p:par>
                        <p:par>
                          <p:cTn id="248" fill="hold">
                            <p:stCondLst>
                              <p:cond delay="1800"/>
                            </p:stCondLst>
                            <p:childTnLst>
                              <p:par>
                                <p:cTn id="249" presetID="55" presetClass="entr" presetSubtype="0" fill="hold" grpId="0" nodeType="afterEffect">
                                  <p:stCondLst>
                                    <p:cond delay="0"/>
                                  </p:stCondLst>
                                  <p:childTnLst>
                                    <p:set>
                                      <p:cBhvr>
                                        <p:cTn id="250" dur="1" fill="hold">
                                          <p:stCondLst>
                                            <p:cond delay="0"/>
                                          </p:stCondLst>
                                        </p:cTn>
                                        <p:tgtEl>
                                          <p:spTgt spid="588"/>
                                        </p:tgtEl>
                                        <p:attrNameLst>
                                          <p:attrName>style.visibility</p:attrName>
                                        </p:attrNameLst>
                                      </p:cBhvr>
                                      <p:to>
                                        <p:strVal val="visible"/>
                                      </p:to>
                                    </p:set>
                                    <p:anim calcmode="lin" valueType="num">
                                      <p:cBhvr>
                                        <p:cTn id="251" dur="50" fill="hold"/>
                                        <p:tgtEl>
                                          <p:spTgt spid="588"/>
                                        </p:tgtEl>
                                        <p:attrNameLst>
                                          <p:attrName>ppt_w</p:attrName>
                                        </p:attrNameLst>
                                      </p:cBhvr>
                                      <p:tavLst>
                                        <p:tav tm="0">
                                          <p:val>
                                            <p:strVal val="#ppt_w*0.70"/>
                                          </p:val>
                                        </p:tav>
                                        <p:tav tm="100000">
                                          <p:val>
                                            <p:strVal val="#ppt_w"/>
                                          </p:val>
                                        </p:tav>
                                      </p:tavLst>
                                    </p:anim>
                                    <p:anim calcmode="lin" valueType="num">
                                      <p:cBhvr>
                                        <p:cTn id="252" dur="50" fill="hold"/>
                                        <p:tgtEl>
                                          <p:spTgt spid="588"/>
                                        </p:tgtEl>
                                        <p:attrNameLst>
                                          <p:attrName>ppt_h</p:attrName>
                                        </p:attrNameLst>
                                      </p:cBhvr>
                                      <p:tavLst>
                                        <p:tav tm="0">
                                          <p:val>
                                            <p:strVal val="#ppt_h"/>
                                          </p:val>
                                        </p:tav>
                                        <p:tav tm="100000">
                                          <p:val>
                                            <p:strVal val="#ppt_h"/>
                                          </p:val>
                                        </p:tav>
                                      </p:tavLst>
                                    </p:anim>
                                    <p:animEffect transition="in" filter="fade">
                                      <p:cBhvr>
                                        <p:cTn id="253" dur="50"/>
                                        <p:tgtEl>
                                          <p:spTgt spid="588"/>
                                        </p:tgtEl>
                                      </p:cBhvr>
                                    </p:animEffect>
                                  </p:childTnLst>
                                </p:cTn>
                              </p:par>
                            </p:childTnLst>
                          </p:cTn>
                        </p:par>
                        <p:par>
                          <p:cTn id="254" fill="hold">
                            <p:stCondLst>
                              <p:cond delay="1850"/>
                            </p:stCondLst>
                            <p:childTnLst>
                              <p:par>
                                <p:cTn id="255" presetID="22" presetClass="entr" presetSubtype="8" fill="hold" nodeType="afterEffect">
                                  <p:stCondLst>
                                    <p:cond delay="0"/>
                                  </p:stCondLst>
                                  <p:childTnLst>
                                    <p:set>
                                      <p:cBhvr>
                                        <p:cTn id="256" dur="1" fill="hold">
                                          <p:stCondLst>
                                            <p:cond delay="0"/>
                                          </p:stCondLst>
                                        </p:cTn>
                                        <p:tgtEl>
                                          <p:spTgt spid="546"/>
                                        </p:tgtEl>
                                        <p:attrNameLst>
                                          <p:attrName>style.visibility</p:attrName>
                                        </p:attrNameLst>
                                      </p:cBhvr>
                                      <p:to>
                                        <p:strVal val="visible"/>
                                      </p:to>
                                    </p:set>
                                    <p:animEffect transition="in" filter="wipe(left)">
                                      <p:cBhvr>
                                        <p:cTn id="257" dur="50"/>
                                        <p:tgtEl>
                                          <p:spTgt spid="546"/>
                                        </p:tgtEl>
                                      </p:cBhvr>
                                    </p:animEffect>
                                  </p:childTnLst>
                                </p:cTn>
                              </p:par>
                            </p:childTnLst>
                          </p:cTn>
                        </p:par>
                        <p:par>
                          <p:cTn id="258" fill="hold">
                            <p:stCondLst>
                              <p:cond delay="1900"/>
                            </p:stCondLst>
                            <p:childTnLst>
                              <p:par>
                                <p:cTn id="259" presetID="22" presetClass="entr" presetSubtype="4" fill="hold" nodeType="afterEffect">
                                  <p:stCondLst>
                                    <p:cond delay="0"/>
                                  </p:stCondLst>
                                  <p:childTnLst>
                                    <p:set>
                                      <p:cBhvr>
                                        <p:cTn id="260" dur="1" fill="hold">
                                          <p:stCondLst>
                                            <p:cond delay="0"/>
                                          </p:stCondLst>
                                        </p:cTn>
                                        <p:tgtEl>
                                          <p:spTgt spid="547"/>
                                        </p:tgtEl>
                                        <p:attrNameLst>
                                          <p:attrName>style.visibility</p:attrName>
                                        </p:attrNameLst>
                                      </p:cBhvr>
                                      <p:to>
                                        <p:strVal val="visible"/>
                                      </p:to>
                                    </p:set>
                                    <p:animEffect transition="in" filter="wipe(down)">
                                      <p:cBhvr>
                                        <p:cTn id="261" dur="50"/>
                                        <p:tgtEl>
                                          <p:spTgt spid="547"/>
                                        </p:tgtEl>
                                      </p:cBhvr>
                                    </p:animEffect>
                                  </p:childTnLst>
                                </p:cTn>
                              </p:par>
                            </p:childTnLst>
                          </p:cTn>
                        </p:par>
                        <p:par>
                          <p:cTn id="262" fill="hold">
                            <p:stCondLst>
                              <p:cond delay="1950"/>
                            </p:stCondLst>
                            <p:childTnLst>
                              <p:par>
                                <p:cTn id="263" presetID="22" presetClass="entr" presetSubtype="4" fill="hold" nodeType="afterEffect">
                                  <p:stCondLst>
                                    <p:cond delay="0"/>
                                  </p:stCondLst>
                                  <p:childTnLst>
                                    <p:set>
                                      <p:cBhvr>
                                        <p:cTn id="264" dur="1" fill="hold">
                                          <p:stCondLst>
                                            <p:cond delay="0"/>
                                          </p:stCondLst>
                                        </p:cTn>
                                        <p:tgtEl>
                                          <p:spTgt spid="548"/>
                                        </p:tgtEl>
                                        <p:attrNameLst>
                                          <p:attrName>style.visibility</p:attrName>
                                        </p:attrNameLst>
                                      </p:cBhvr>
                                      <p:to>
                                        <p:strVal val="visible"/>
                                      </p:to>
                                    </p:set>
                                    <p:animEffect transition="in" filter="wipe(down)">
                                      <p:cBhvr>
                                        <p:cTn id="265" dur="50"/>
                                        <p:tgtEl>
                                          <p:spTgt spid="548"/>
                                        </p:tgtEl>
                                      </p:cBhvr>
                                    </p:animEffect>
                                  </p:childTnLst>
                                </p:cTn>
                              </p:par>
                            </p:childTnLst>
                          </p:cTn>
                        </p:par>
                        <p:par>
                          <p:cTn id="266" fill="hold">
                            <p:stCondLst>
                              <p:cond delay="2000"/>
                            </p:stCondLst>
                            <p:childTnLst>
                              <p:par>
                                <p:cTn id="267" presetID="22" presetClass="entr" presetSubtype="4" fill="hold" nodeType="afterEffect">
                                  <p:stCondLst>
                                    <p:cond delay="0"/>
                                  </p:stCondLst>
                                  <p:childTnLst>
                                    <p:set>
                                      <p:cBhvr>
                                        <p:cTn id="268" dur="1" fill="hold">
                                          <p:stCondLst>
                                            <p:cond delay="0"/>
                                          </p:stCondLst>
                                        </p:cTn>
                                        <p:tgtEl>
                                          <p:spTgt spid="549"/>
                                        </p:tgtEl>
                                        <p:attrNameLst>
                                          <p:attrName>style.visibility</p:attrName>
                                        </p:attrNameLst>
                                      </p:cBhvr>
                                      <p:to>
                                        <p:strVal val="visible"/>
                                      </p:to>
                                    </p:set>
                                    <p:animEffect transition="in" filter="wipe(down)">
                                      <p:cBhvr>
                                        <p:cTn id="269" dur="50"/>
                                        <p:tgtEl>
                                          <p:spTgt spid="549"/>
                                        </p:tgtEl>
                                      </p:cBhvr>
                                    </p:animEffect>
                                  </p:childTnLst>
                                </p:cTn>
                              </p:par>
                            </p:childTnLst>
                          </p:cTn>
                        </p:par>
                        <p:par>
                          <p:cTn id="270" fill="hold">
                            <p:stCondLst>
                              <p:cond delay="2050"/>
                            </p:stCondLst>
                            <p:childTnLst>
                              <p:par>
                                <p:cTn id="271" presetID="22" presetClass="entr" presetSubtype="4" fill="hold" nodeType="afterEffect">
                                  <p:stCondLst>
                                    <p:cond delay="0"/>
                                  </p:stCondLst>
                                  <p:childTnLst>
                                    <p:set>
                                      <p:cBhvr>
                                        <p:cTn id="272" dur="1" fill="hold">
                                          <p:stCondLst>
                                            <p:cond delay="0"/>
                                          </p:stCondLst>
                                        </p:cTn>
                                        <p:tgtEl>
                                          <p:spTgt spid="552"/>
                                        </p:tgtEl>
                                        <p:attrNameLst>
                                          <p:attrName>style.visibility</p:attrName>
                                        </p:attrNameLst>
                                      </p:cBhvr>
                                      <p:to>
                                        <p:strVal val="visible"/>
                                      </p:to>
                                    </p:set>
                                    <p:animEffect transition="in" filter="wipe(down)">
                                      <p:cBhvr>
                                        <p:cTn id="273" dur="50"/>
                                        <p:tgtEl>
                                          <p:spTgt spid="552"/>
                                        </p:tgtEl>
                                      </p:cBhvr>
                                    </p:animEffect>
                                  </p:childTnLst>
                                </p:cTn>
                              </p:par>
                              <p:par>
                                <p:cTn id="274" presetID="22" presetClass="entr" presetSubtype="1" fill="hold" nodeType="withEffect">
                                  <p:stCondLst>
                                    <p:cond delay="0"/>
                                  </p:stCondLst>
                                  <p:childTnLst>
                                    <p:set>
                                      <p:cBhvr>
                                        <p:cTn id="275" dur="1" fill="hold">
                                          <p:stCondLst>
                                            <p:cond delay="0"/>
                                          </p:stCondLst>
                                        </p:cTn>
                                        <p:tgtEl>
                                          <p:spTgt spid="551"/>
                                        </p:tgtEl>
                                        <p:attrNameLst>
                                          <p:attrName>style.visibility</p:attrName>
                                        </p:attrNameLst>
                                      </p:cBhvr>
                                      <p:to>
                                        <p:strVal val="visible"/>
                                      </p:to>
                                    </p:set>
                                    <p:animEffect transition="in" filter="wipe(up)">
                                      <p:cBhvr>
                                        <p:cTn id="276" dur="50"/>
                                        <p:tgtEl>
                                          <p:spTgt spid="551"/>
                                        </p:tgtEl>
                                      </p:cBhvr>
                                    </p:animEffect>
                                  </p:childTnLst>
                                </p:cTn>
                              </p:par>
                              <p:par>
                                <p:cTn id="277" presetID="55" presetClass="entr" presetSubtype="0" fill="hold" grpId="0" nodeType="withEffect">
                                  <p:stCondLst>
                                    <p:cond delay="0"/>
                                  </p:stCondLst>
                                  <p:childTnLst>
                                    <p:set>
                                      <p:cBhvr>
                                        <p:cTn id="278" dur="1" fill="hold">
                                          <p:stCondLst>
                                            <p:cond delay="0"/>
                                          </p:stCondLst>
                                        </p:cTn>
                                        <p:tgtEl>
                                          <p:spTgt spid="589"/>
                                        </p:tgtEl>
                                        <p:attrNameLst>
                                          <p:attrName>style.visibility</p:attrName>
                                        </p:attrNameLst>
                                      </p:cBhvr>
                                      <p:to>
                                        <p:strVal val="visible"/>
                                      </p:to>
                                    </p:set>
                                    <p:anim calcmode="lin" valueType="num">
                                      <p:cBhvr>
                                        <p:cTn id="279" dur="50" fill="hold"/>
                                        <p:tgtEl>
                                          <p:spTgt spid="589"/>
                                        </p:tgtEl>
                                        <p:attrNameLst>
                                          <p:attrName>ppt_w</p:attrName>
                                        </p:attrNameLst>
                                      </p:cBhvr>
                                      <p:tavLst>
                                        <p:tav tm="0">
                                          <p:val>
                                            <p:strVal val="#ppt_w*0.70"/>
                                          </p:val>
                                        </p:tav>
                                        <p:tav tm="100000">
                                          <p:val>
                                            <p:strVal val="#ppt_w"/>
                                          </p:val>
                                        </p:tav>
                                      </p:tavLst>
                                    </p:anim>
                                    <p:anim calcmode="lin" valueType="num">
                                      <p:cBhvr>
                                        <p:cTn id="280" dur="50" fill="hold"/>
                                        <p:tgtEl>
                                          <p:spTgt spid="589"/>
                                        </p:tgtEl>
                                        <p:attrNameLst>
                                          <p:attrName>ppt_h</p:attrName>
                                        </p:attrNameLst>
                                      </p:cBhvr>
                                      <p:tavLst>
                                        <p:tav tm="0">
                                          <p:val>
                                            <p:strVal val="#ppt_h"/>
                                          </p:val>
                                        </p:tav>
                                        <p:tav tm="100000">
                                          <p:val>
                                            <p:strVal val="#ppt_h"/>
                                          </p:val>
                                        </p:tav>
                                      </p:tavLst>
                                    </p:anim>
                                    <p:animEffect transition="in" filter="fade">
                                      <p:cBhvr>
                                        <p:cTn id="281" dur="50"/>
                                        <p:tgtEl>
                                          <p:spTgt spid="589"/>
                                        </p:tgtEl>
                                      </p:cBhvr>
                                    </p:animEffect>
                                  </p:childTnLst>
                                </p:cTn>
                              </p:par>
                              <p:par>
                                <p:cTn id="282" presetID="22" presetClass="entr" presetSubtype="4" fill="hold" nodeType="withEffect">
                                  <p:stCondLst>
                                    <p:cond delay="0"/>
                                  </p:stCondLst>
                                  <p:childTnLst>
                                    <p:set>
                                      <p:cBhvr>
                                        <p:cTn id="283" dur="1" fill="hold">
                                          <p:stCondLst>
                                            <p:cond delay="0"/>
                                          </p:stCondLst>
                                        </p:cTn>
                                        <p:tgtEl>
                                          <p:spTgt spid="550"/>
                                        </p:tgtEl>
                                        <p:attrNameLst>
                                          <p:attrName>style.visibility</p:attrName>
                                        </p:attrNameLst>
                                      </p:cBhvr>
                                      <p:to>
                                        <p:strVal val="visible"/>
                                      </p:to>
                                    </p:set>
                                    <p:animEffect transition="in" filter="wipe(down)">
                                      <p:cBhvr>
                                        <p:cTn id="284" dur="50"/>
                                        <p:tgtEl>
                                          <p:spTgt spid="550"/>
                                        </p:tgtEl>
                                      </p:cBhvr>
                                    </p:animEffect>
                                  </p:childTnLst>
                                </p:cTn>
                              </p:par>
                              <p:par>
                                <p:cTn id="285" presetID="22" presetClass="entr" presetSubtype="2" fill="hold" nodeType="withEffect">
                                  <p:stCondLst>
                                    <p:cond delay="0"/>
                                  </p:stCondLst>
                                  <p:childTnLst>
                                    <p:set>
                                      <p:cBhvr>
                                        <p:cTn id="286" dur="1" fill="hold">
                                          <p:stCondLst>
                                            <p:cond delay="0"/>
                                          </p:stCondLst>
                                        </p:cTn>
                                        <p:tgtEl>
                                          <p:spTgt spid="553"/>
                                        </p:tgtEl>
                                        <p:attrNameLst>
                                          <p:attrName>style.visibility</p:attrName>
                                        </p:attrNameLst>
                                      </p:cBhvr>
                                      <p:to>
                                        <p:strVal val="visible"/>
                                      </p:to>
                                    </p:set>
                                    <p:animEffect transition="in" filter="wipe(right)">
                                      <p:cBhvr>
                                        <p:cTn id="287" dur="50"/>
                                        <p:tgtEl>
                                          <p:spTgt spid="553"/>
                                        </p:tgtEl>
                                      </p:cBhvr>
                                    </p:animEffect>
                                  </p:childTnLst>
                                </p:cTn>
                              </p:par>
                              <p:par>
                                <p:cTn id="288" presetID="55" presetClass="entr" presetSubtype="0" fill="hold" grpId="0" nodeType="withEffect">
                                  <p:stCondLst>
                                    <p:cond delay="0"/>
                                  </p:stCondLst>
                                  <p:childTnLst>
                                    <p:set>
                                      <p:cBhvr>
                                        <p:cTn id="289" dur="1" fill="hold">
                                          <p:stCondLst>
                                            <p:cond delay="0"/>
                                          </p:stCondLst>
                                        </p:cTn>
                                        <p:tgtEl>
                                          <p:spTgt spid="590"/>
                                        </p:tgtEl>
                                        <p:attrNameLst>
                                          <p:attrName>style.visibility</p:attrName>
                                        </p:attrNameLst>
                                      </p:cBhvr>
                                      <p:to>
                                        <p:strVal val="visible"/>
                                      </p:to>
                                    </p:set>
                                    <p:anim calcmode="lin" valueType="num">
                                      <p:cBhvr>
                                        <p:cTn id="290" dur="50" fill="hold"/>
                                        <p:tgtEl>
                                          <p:spTgt spid="590"/>
                                        </p:tgtEl>
                                        <p:attrNameLst>
                                          <p:attrName>ppt_w</p:attrName>
                                        </p:attrNameLst>
                                      </p:cBhvr>
                                      <p:tavLst>
                                        <p:tav tm="0">
                                          <p:val>
                                            <p:strVal val="#ppt_w*0.70"/>
                                          </p:val>
                                        </p:tav>
                                        <p:tav tm="100000">
                                          <p:val>
                                            <p:strVal val="#ppt_w"/>
                                          </p:val>
                                        </p:tav>
                                      </p:tavLst>
                                    </p:anim>
                                    <p:anim calcmode="lin" valueType="num">
                                      <p:cBhvr>
                                        <p:cTn id="291" dur="50" fill="hold"/>
                                        <p:tgtEl>
                                          <p:spTgt spid="590"/>
                                        </p:tgtEl>
                                        <p:attrNameLst>
                                          <p:attrName>ppt_h</p:attrName>
                                        </p:attrNameLst>
                                      </p:cBhvr>
                                      <p:tavLst>
                                        <p:tav tm="0">
                                          <p:val>
                                            <p:strVal val="#ppt_h"/>
                                          </p:val>
                                        </p:tav>
                                        <p:tav tm="100000">
                                          <p:val>
                                            <p:strVal val="#ppt_h"/>
                                          </p:val>
                                        </p:tav>
                                      </p:tavLst>
                                    </p:anim>
                                    <p:animEffect transition="in" filter="fade">
                                      <p:cBhvr>
                                        <p:cTn id="292" dur="50"/>
                                        <p:tgtEl>
                                          <p:spTgt spid="590"/>
                                        </p:tgtEl>
                                      </p:cBhvr>
                                    </p:animEffect>
                                  </p:childTnLst>
                                </p:cTn>
                              </p:par>
                              <p:par>
                                <p:cTn id="293" presetID="22" presetClass="entr" presetSubtype="4" fill="hold" nodeType="withEffect">
                                  <p:stCondLst>
                                    <p:cond delay="0"/>
                                  </p:stCondLst>
                                  <p:childTnLst>
                                    <p:set>
                                      <p:cBhvr>
                                        <p:cTn id="294" dur="1" fill="hold">
                                          <p:stCondLst>
                                            <p:cond delay="0"/>
                                          </p:stCondLst>
                                        </p:cTn>
                                        <p:tgtEl>
                                          <p:spTgt spid="554"/>
                                        </p:tgtEl>
                                        <p:attrNameLst>
                                          <p:attrName>style.visibility</p:attrName>
                                        </p:attrNameLst>
                                      </p:cBhvr>
                                      <p:to>
                                        <p:strVal val="visible"/>
                                      </p:to>
                                    </p:set>
                                    <p:animEffect transition="in" filter="wipe(down)">
                                      <p:cBhvr>
                                        <p:cTn id="295" dur="50"/>
                                        <p:tgtEl>
                                          <p:spTgt spid="554"/>
                                        </p:tgtEl>
                                      </p:cBhvr>
                                    </p:animEffect>
                                  </p:childTnLst>
                                </p:cTn>
                              </p:par>
                            </p:childTnLst>
                          </p:cTn>
                        </p:par>
                        <p:par>
                          <p:cTn id="296" fill="hold">
                            <p:stCondLst>
                              <p:cond delay="2100"/>
                            </p:stCondLst>
                            <p:childTnLst>
                              <p:par>
                                <p:cTn id="297" presetID="55" presetClass="entr" presetSubtype="0" fill="hold" grpId="0" nodeType="afterEffect">
                                  <p:stCondLst>
                                    <p:cond delay="0"/>
                                  </p:stCondLst>
                                  <p:childTnLst>
                                    <p:set>
                                      <p:cBhvr>
                                        <p:cTn id="298" dur="1" fill="hold">
                                          <p:stCondLst>
                                            <p:cond delay="0"/>
                                          </p:stCondLst>
                                        </p:cTn>
                                        <p:tgtEl>
                                          <p:spTgt spid="591"/>
                                        </p:tgtEl>
                                        <p:attrNameLst>
                                          <p:attrName>style.visibility</p:attrName>
                                        </p:attrNameLst>
                                      </p:cBhvr>
                                      <p:to>
                                        <p:strVal val="visible"/>
                                      </p:to>
                                    </p:set>
                                    <p:anim calcmode="lin" valueType="num">
                                      <p:cBhvr>
                                        <p:cTn id="299" dur="50" fill="hold"/>
                                        <p:tgtEl>
                                          <p:spTgt spid="591"/>
                                        </p:tgtEl>
                                        <p:attrNameLst>
                                          <p:attrName>ppt_w</p:attrName>
                                        </p:attrNameLst>
                                      </p:cBhvr>
                                      <p:tavLst>
                                        <p:tav tm="0">
                                          <p:val>
                                            <p:strVal val="#ppt_w*0.70"/>
                                          </p:val>
                                        </p:tav>
                                        <p:tav tm="100000">
                                          <p:val>
                                            <p:strVal val="#ppt_w"/>
                                          </p:val>
                                        </p:tav>
                                      </p:tavLst>
                                    </p:anim>
                                    <p:anim calcmode="lin" valueType="num">
                                      <p:cBhvr>
                                        <p:cTn id="300" dur="50" fill="hold"/>
                                        <p:tgtEl>
                                          <p:spTgt spid="591"/>
                                        </p:tgtEl>
                                        <p:attrNameLst>
                                          <p:attrName>ppt_h</p:attrName>
                                        </p:attrNameLst>
                                      </p:cBhvr>
                                      <p:tavLst>
                                        <p:tav tm="0">
                                          <p:val>
                                            <p:strVal val="#ppt_h"/>
                                          </p:val>
                                        </p:tav>
                                        <p:tav tm="100000">
                                          <p:val>
                                            <p:strVal val="#ppt_h"/>
                                          </p:val>
                                        </p:tav>
                                      </p:tavLst>
                                    </p:anim>
                                    <p:animEffect transition="in" filter="fade">
                                      <p:cBhvr>
                                        <p:cTn id="301" dur="50"/>
                                        <p:tgtEl>
                                          <p:spTgt spid="591"/>
                                        </p:tgtEl>
                                      </p:cBhvr>
                                    </p:animEffect>
                                  </p:childTnLst>
                                </p:cTn>
                              </p:par>
                            </p:childTnLst>
                          </p:cTn>
                        </p:par>
                        <p:par>
                          <p:cTn id="302" fill="hold">
                            <p:stCondLst>
                              <p:cond delay="2150"/>
                            </p:stCondLst>
                            <p:childTnLst>
                              <p:par>
                                <p:cTn id="303" presetID="22" presetClass="entr" presetSubtype="4" fill="hold" nodeType="afterEffect">
                                  <p:stCondLst>
                                    <p:cond delay="0"/>
                                  </p:stCondLst>
                                  <p:childTnLst>
                                    <p:set>
                                      <p:cBhvr>
                                        <p:cTn id="304" dur="1" fill="hold">
                                          <p:stCondLst>
                                            <p:cond delay="0"/>
                                          </p:stCondLst>
                                        </p:cTn>
                                        <p:tgtEl>
                                          <p:spTgt spid="555"/>
                                        </p:tgtEl>
                                        <p:attrNameLst>
                                          <p:attrName>style.visibility</p:attrName>
                                        </p:attrNameLst>
                                      </p:cBhvr>
                                      <p:to>
                                        <p:strVal val="visible"/>
                                      </p:to>
                                    </p:set>
                                    <p:animEffect transition="in" filter="wipe(down)">
                                      <p:cBhvr>
                                        <p:cTn id="305" dur="50"/>
                                        <p:tgtEl>
                                          <p:spTgt spid="555"/>
                                        </p:tgtEl>
                                      </p:cBhvr>
                                    </p:animEffect>
                                  </p:childTnLst>
                                </p:cTn>
                              </p:par>
                            </p:childTnLst>
                          </p:cTn>
                        </p:par>
                        <p:par>
                          <p:cTn id="306" fill="hold">
                            <p:stCondLst>
                              <p:cond delay="2200"/>
                            </p:stCondLst>
                            <p:childTnLst>
                              <p:par>
                                <p:cTn id="307" presetID="55" presetClass="entr" presetSubtype="0" fill="hold" grpId="0" nodeType="afterEffect">
                                  <p:stCondLst>
                                    <p:cond delay="0"/>
                                  </p:stCondLst>
                                  <p:childTnLst>
                                    <p:set>
                                      <p:cBhvr>
                                        <p:cTn id="308" dur="1" fill="hold">
                                          <p:stCondLst>
                                            <p:cond delay="0"/>
                                          </p:stCondLst>
                                        </p:cTn>
                                        <p:tgtEl>
                                          <p:spTgt spid="592"/>
                                        </p:tgtEl>
                                        <p:attrNameLst>
                                          <p:attrName>style.visibility</p:attrName>
                                        </p:attrNameLst>
                                      </p:cBhvr>
                                      <p:to>
                                        <p:strVal val="visible"/>
                                      </p:to>
                                    </p:set>
                                    <p:anim calcmode="lin" valueType="num">
                                      <p:cBhvr>
                                        <p:cTn id="309" dur="50" fill="hold"/>
                                        <p:tgtEl>
                                          <p:spTgt spid="592"/>
                                        </p:tgtEl>
                                        <p:attrNameLst>
                                          <p:attrName>ppt_w</p:attrName>
                                        </p:attrNameLst>
                                      </p:cBhvr>
                                      <p:tavLst>
                                        <p:tav tm="0">
                                          <p:val>
                                            <p:strVal val="#ppt_w*0.70"/>
                                          </p:val>
                                        </p:tav>
                                        <p:tav tm="100000">
                                          <p:val>
                                            <p:strVal val="#ppt_w"/>
                                          </p:val>
                                        </p:tav>
                                      </p:tavLst>
                                    </p:anim>
                                    <p:anim calcmode="lin" valueType="num">
                                      <p:cBhvr>
                                        <p:cTn id="310" dur="50" fill="hold"/>
                                        <p:tgtEl>
                                          <p:spTgt spid="592"/>
                                        </p:tgtEl>
                                        <p:attrNameLst>
                                          <p:attrName>ppt_h</p:attrName>
                                        </p:attrNameLst>
                                      </p:cBhvr>
                                      <p:tavLst>
                                        <p:tav tm="0">
                                          <p:val>
                                            <p:strVal val="#ppt_h"/>
                                          </p:val>
                                        </p:tav>
                                        <p:tav tm="100000">
                                          <p:val>
                                            <p:strVal val="#ppt_h"/>
                                          </p:val>
                                        </p:tav>
                                      </p:tavLst>
                                    </p:anim>
                                    <p:animEffect transition="in" filter="fade">
                                      <p:cBhvr>
                                        <p:cTn id="311" dur="50"/>
                                        <p:tgtEl>
                                          <p:spTgt spid="592"/>
                                        </p:tgtEl>
                                      </p:cBhvr>
                                    </p:animEffect>
                                  </p:childTnLst>
                                </p:cTn>
                              </p:par>
                            </p:childTnLst>
                          </p:cTn>
                        </p:par>
                        <p:par>
                          <p:cTn id="312" fill="hold">
                            <p:stCondLst>
                              <p:cond delay="2250"/>
                            </p:stCondLst>
                            <p:childTnLst>
                              <p:par>
                                <p:cTn id="313" presetID="22" presetClass="entr" presetSubtype="8" fill="hold" nodeType="afterEffect">
                                  <p:stCondLst>
                                    <p:cond delay="0"/>
                                  </p:stCondLst>
                                  <p:childTnLst>
                                    <p:set>
                                      <p:cBhvr>
                                        <p:cTn id="314" dur="1" fill="hold">
                                          <p:stCondLst>
                                            <p:cond delay="0"/>
                                          </p:stCondLst>
                                        </p:cTn>
                                        <p:tgtEl>
                                          <p:spTgt spid="556"/>
                                        </p:tgtEl>
                                        <p:attrNameLst>
                                          <p:attrName>style.visibility</p:attrName>
                                        </p:attrNameLst>
                                      </p:cBhvr>
                                      <p:to>
                                        <p:strVal val="visible"/>
                                      </p:to>
                                    </p:set>
                                    <p:animEffect transition="in" filter="wipe(left)">
                                      <p:cBhvr>
                                        <p:cTn id="315" dur="50"/>
                                        <p:tgtEl>
                                          <p:spTgt spid="556"/>
                                        </p:tgtEl>
                                      </p:cBhvr>
                                    </p:animEffect>
                                  </p:childTnLst>
                                </p:cTn>
                              </p:par>
                            </p:childTnLst>
                          </p:cTn>
                        </p:par>
                        <p:par>
                          <p:cTn id="316" fill="hold">
                            <p:stCondLst>
                              <p:cond delay="2300"/>
                            </p:stCondLst>
                            <p:childTnLst>
                              <p:par>
                                <p:cTn id="317" presetID="22" presetClass="entr" presetSubtype="8" fill="hold" nodeType="afterEffect">
                                  <p:stCondLst>
                                    <p:cond delay="0"/>
                                  </p:stCondLst>
                                  <p:childTnLst>
                                    <p:set>
                                      <p:cBhvr>
                                        <p:cTn id="318" dur="1" fill="hold">
                                          <p:stCondLst>
                                            <p:cond delay="0"/>
                                          </p:stCondLst>
                                        </p:cTn>
                                        <p:tgtEl>
                                          <p:spTgt spid="557"/>
                                        </p:tgtEl>
                                        <p:attrNameLst>
                                          <p:attrName>style.visibility</p:attrName>
                                        </p:attrNameLst>
                                      </p:cBhvr>
                                      <p:to>
                                        <p:strVal val="visible"/>
                                      </p:to>
                                    </p:set>
                                    <p:animEffect transition="in" filter="wipe(left)">
                                      <p:cBhvr>
                                        <p:cTn id="319" dur="50"/>
                                        <p:tgtEl>
                                          <p:spTgt spid="557"/>
                                        </p:tgtEl>
                                      </p:cBhvr>
                                    </p:animEffect>
                                  </p:childTnLst>
                                </p:cTn>
                              </p:par>
                              <p:par>
                                <p:cTn id="320" presetID="22" presetClass="entr" presetSubtype="4" fill="hold" nodeType="withEffect">
                                  <p:stCondLst>
                                    <p:cond delay="0"/>
                                  </p:stCondLst>
                                  <p:childTnLst>
                                    <p:set>
                                      <p:cBhvr>
                                        <p:cTn id="321" dur="1" fill="hold">
                                          <p:stCondLst>
                                            <p:cond delay="0"/>
                                          </p:stCondLst>
                                        </p:cTn>
                                        <p:tgtEl>
                                          <p:spTgt spid="558"/>
                                        </p:tgtEl>
                                        <p:attrNameLst>
                                          <p:attrName>style.visibility</p:attrName>
                                        </p:attrNameLst>
                                      </p:cBhvr>
                                      <p:to>
                                        <p:strVal val="visible"/>
                                      </p:to>
                                    </p:set>
                                    <p:animEffect transition="in" filter="wipe(down)">
                                      <p:cBhvr>
                                        <p:cTn id="322" dur="50"/>
                                        <p:tgtEl>
                                          <p:spTgt spid="558"/>
                                        </p:tgtEl>
                                      </p:cBhvr>
                                    </p:animEffect>
                                  </p:childTnLst>
                                </p:cTn>
                              </p:par>
                              <p:par>
                                <p:cTn id="323" presetID="22" presetClass="entr" presetSubtype="4" fill="hold" nodeType="withEffect">
                                  <p:stCondLst>
                                    <p:cond delay="0"/>
                                  </p:stCondLst>
                                  <p:childTnLst>
                                    <p:set>
                                      <p:cBhvr>
                                        <p:cTn id="324" dur="1" fill="hold">
                                          <p:stCondLst>
                                            <p:cond delay="0"/>
                                          </p:stCondLst>
                                        </p:cTn>
                                        <p:tgtEl>
                                          <p:spTgt spid="559"/>
                                        </p:tgtEl>
                                        <p:attrNameLst>
                                          <p:attrName>style.visibility</p:attrName>
                                        </p:attrNameLst>
                                      </p:cBhvr>
                                      <p:to>
                                        <p:strVal val="visible"/>
                                      </p:to>
                                    </p:set>
                                    <p:animEffect transition="in" filter="wipe(down)">
                                      <p:cBhvr>
                                        <p:cTn id="325" dur="50"/>
                                        <p:tgtEl>
                                          <p:spTgt spid="559"/>
                                        </p:tgtEl>
                                      </p:cBhvr>
                                    </p:animEffect>
                                  </p:childTnLst>
                                </p:cTn>
                              </p:par>
                              <p:par>
                                <p:cTn id="326" presetID="22" presetClass="entr" presetSubtype="4" fill="hold" nodeType="withEffect">
                                  <p:stCondLst>
                                    <p:cond delay="0"/>
                                  </p:stCondLst>
                                  <p:childTnLst>
                                    <p:set>
                                      <p:cBhvr>
                                        <p:cTn id="327" dur="1" fill="hold">
                                          <p:stCondLst>
                                            <p:cond delay="0"/>
                                          </p:stCondLst>
                                        </p:cTn>
                                        <p:tgtEl>
                                          <p:spTgt spid="560"/>
                                        </p:tgtEl>
                                        <p:attrNameLst>
                                          <p:attrName>style.visibility</p:attrName>
                                        </p:attrNameLst>
                                      </p:cBhvr>
                                      <p:to>
                                        <p:strVal val="visible"/>
                                      </p:to>
                                    </p:set>
                                    <p:animEffect transition="in" filter="wipe(down)">
                                      <p:cBhvr>
                                        <p:cTn id="328" dur="50"/>
                                        <p:tgtEl>
                                          <p:spTgt spid="560"/>
                                        </p:tgtEl>
                                      </p:cBhvr>
                                    </p:animEffect>
                                  </p:childTnLst>
                                </p:cTn>
                              </p:par>
                              <p:par>
                                <p:cTn id="329" presetID="55" presetClass="entr" presetSubtype="0" fill="hold" grpId="0" nodeType="withEffect">
                                  <p:stCondLst>
                                    <p:cond delay="0"/>
                                  </p:stCondLst>
                                  <p:childTnLst>
                                    <p:set>
                                      <p:cBhvr>
                                        <p:cTn id="330" dur="1" fill="hold">
                                          <p:stCondLst>
                                            <p:cond delay="0"/>
                                          </p:stCondLst>
                                        </p:cTn>
                                        <p:tgtEl>
                                          <p:spTgt spid="593"/>
                                        </p:tgtEl>
                                        <p:attrNameLst>
                                          <p:attrName>style.visibility</p:attrName>
                                        </p:attrNameLst>
                                      </p:cBhvr>
                                      <p:to>
                                        <p:strVal val="visible"/>
                                      </p:to>
                                    </p:set>
                                    <p:anim calcmode="lin" valueType="num">
                                      <p:cBhvr>
                                        <p:cTn id="331" dur="50" fill="hold"/>
                                        <p:tgtEl>
                                          <p:spTgt spid="593"/>
                                        </p:tgtEl>
                                        <p:attrNameLst>
                                          <p:attrName>ppt_w</p:attrName>
                                        </p:attrNameLst>
                                      </p:cBhvr>
                                      <p:tavLst>
                                        <p:tav tm="0">
                                          <p:val>
                                            <p:strVal val="#ppt_w*0.70"/>
                                          </p:val>
                                        </p:tav>
                                        <p:tav tm="100000">
                                          <p:val>
                                            <p:strVal val="#ppt_w"/>
                                          </p:val>
                                        </p:tav>
                                      </p:tavLst>
                                    </p:anim>
                                    <p:anim calcmode="lin" valueType="num">
                                      <p:cBhvr>
                                        <p:cTn id="332" dur="50" fill="hold"/>
                                        <p:tgtEl>
                                          <p:spTgt spid="593"/>
                                        </p:tgtEl>
                                        <p:attrNameLst>
                                          <p:attrName>ppt_h</p:attrName>
                                        </p:attrNameLst>
                                      </p:cBhvr>
                                      <p:tavLst>
                                        <p:tav tm="0">
                                          <p:val>
                                            <p:strVal val="#ppt_h"/>
                                          </p:val>
                                        </p:tav>
                                        <p:tav tm="100000">
                                          <p:val>
                                            <p:strVal val="#ppt_h"/>
                                          </p:val>
                                        </p:tav>
                                      </p:tavLst>
                                    </p:anim>
                                    <p:animEffect transition="in" filter="fade">
                                      <p:cBhvr>
                                        <p:cTn id="333" dur="50"/>
                                        <p:tgtEl>
                                          <p:spTgt spid="593"/>
                                        </p:tgtEl>
                                      </p:cBhvr>
                                    </p:animEffect>
                                  </p:childTnLst>
                                </p:cTn>
                              </p:par>
                            </p:childTnLst>
                          </p:cTn>
                        </p:par>
                        <p:par>
                          <p:cTn id="334" fill="hold">
                            <p:stCondLst>
                              <p:cond delay="2350"/>
                            </p:stCondLst>
                            <p:childTnLst>
                              <p:par>
                                <p:cTn id="335" presetID="22" presetClass="entr" presetSubtype="8" fill="hold" nodeType="afterEffect">
                                  <p:stCondLst>
                                    <p:cond delay="0"/>
                                  </p:stCondLst>
                                  <p:childTnLst>
                                    <p:set>
                                      <p:cBhvr>
                                        <p:cTn id="336" dur="1" fill="hold">
                                          <p:stCondLst>
                                            <p:cond delay="0"/>
                                          </p:stCondLst>
                                        </p:cTn>
                                        <p:tgtEl>
                                          <p:spTgt spid="561"/>
                                        </p:tgtEl>
                                        <p:attrNameLst>
                                          <p:attrName>style.visibility</p:attrName>
                                        </p:attrNameLst>
                                      </p:cBhvr>
                                      <p:to>
                                        <p:strVal val="visible"/>
                                      </p:to>
                                    </p:set>
                                    <p:animEffect transition="in" filter="wipe(left)">
                                      <p:cBhvr>
                                        <p:cTn id="337" dur="50"/>
                                        <p:tgtEl>
                                          <p:spTgt spid="561"/>
                                        </p:tgtEl>
                                      </p:cBhvr>
                                    </p:animEffect>
                                  </p:childTnLst>
                                </p:cTn>
                              </p:par>
                            </p:childTnLst>
                          </p:cTn>
                        </p:par>
                        <p:par>
                          <p:cTn id="338" fill="hold">
                            <p:stCondLst>
                              <p:cond delay="2400"/>
                            </p:stCondLst>
                            <p:childTnLst>
                              <p:par>
                                <p:cTn id="339" presetID="22" presetClass="entr" presetSubtype="8" fill="hold" nodeType="afterEffect">
                                  <p:stCondLst>
                                    <p:cond delay="0"/>
                                  </p:stCondLst>
                                  <p:childTnLst>
                                    <p:set>
                                      <p:cBhvr>
                                        <p:cTn id="340" dur="1" fill="hold">
                                          <p:stCondLst>
                                            <p:cond delay="0"/>
                                          </p:stCondLst>
                                        </p:cTn>
                                        <p:tgtEl>
                                          <p:spTgt spid="562"/>
                                        </p:tgtEl>
                                        <p:attrNameLst>
                                          <p:attrName>style.visibility</p:attrName>
                                        </p:attrNameLst>
                                      </p:cBhvr>
                                      <p:to>
                                        <p:strVal val="visible"/>
                                      </p:to>
                                    </p:set>
                                    <p:animEffect transition="in" filter="wipe(left)">
                                      <p:cBhvr>
                                        <p:cTn id="341" dur="50"/>
                                        <p:tgtEl>
                                          <p:spTgt spid="562"/>
                                        </p:tgtEl>
                                      </p:cBhvr>
                                    </p:animEffect>
                                  </p:childTnLst>
                                </p:cTn>
                              </p:par>
                            </p:childTnLst>
                          </p:cTn>
                        </p:par>
                        <p:par>
                          <p:cTn id="342" fill="hold">
                            <p:stCondLst>
                              <p:cond delay="2450"/>
                            </p:stCondLst>
                            <p:childTnLst>
                              <p:par>
                                <p:cTn id="343" presetID="22" presetClass="entr" presetSubtype="8" fill="hold" nodeType="afterEffect">
                                  <p:stCondLst>
                                    <p:cond delay="0"/>
                                  </p:stCondLst>
                                  <p:childTnLst>
                                    <p:set>
                                      <p:cBhvr>
                                        <p:cTn id="344" dur="1" fill="hold">
                                          <p:stCondLst>
                                            <p:cond delay="0"/>
                                          </p:stCondLst>
                                        </p:cTn>
                                        <p:tgtEl>
                                          <p:spTgt spid="563"/>
                                        </p:tgtEl>
                                        <p:attrNameLst>
                                          <p:attrName>style.visibility</p:attrName>
                                        </p:attrNameLst>
                                      </p:cBhvr>
                                      <p:to>
                                        <p:strVal val="visible"/>
                                      </p:to>
                                    </p:set>
                                    <p:animEffect transition="in" filter="wipe(left)">
                                      <p:cBhvr>
                                        <p:cTn id="345" dur="50"/>
                                        <p:tgtEl>
                                          <p:spTgt spid="563"/>
                                        </p:tgtEl>
                                      </p:cBhvr>
                                    </p:animEffect>
                                  </p:childTnLst>
                                </p:cTn>
                              </p:par>
                            </p:childTnLst>
                          </p:cTn>
                        </p:par>
                        <p:par>
                          <p:cTn id="346" fill="hold">
                            <p:stCondLst>
                              <p:cond delay="2500"/>
                            </p:stCondLst>
                            <p:childTnLst>
                              <p:par>
                                <p:cTn id="347" presetID="22" presetClass="entr" presetSubtype="8" fill="hold" nodeType="afterEffect">
                                  <p:stCondLst>
                                    <p:cond delay="0"/>
                                  </p:stCondLst>
                                  <p:childTnLst>
                                    <p:set>
                                      <p:cBhvr>
                                        <p:cTn id="348" dur="1" fill="hold">
                                          <p:stCondLst>
                                            <p:cond delay="0"/>
                                          </p:stCondLst>
                                        </p:cTn>
                                        <p:tgtEl>
                                          <p:spTgt spid="564"/>
                                        </p:tgtEl>
                                        <p:attrNameLst>
                                          <p:attrName>style.visibility</p:attrName>
                                        </p:attrNameLst>
                                      </p:cBhvr>
                                      <p:to>
                                        <p:strVal val="visible"/>
                                      </p:to>
                                    </p:set>
                                    <p:animEffect transition="in" filter="wipe(left)">
                                      <p:cBhvr>
                                        <p:cTn id="349" dur="50"/>
                                        <p:tgtEl>
                                          <p:spTgt spid="564"/>
                                        </p:tgtEl>
                                      </p:cBhvr>
                                    </p:animEffect>
                                  </p:childTnLst>
                                </p:cTn>
                              </p:par>
                              <p:par>
                                <p:cTn id="350" presetID="55" presetClass="entr" presetSubtype="0" fill="hold" grpId="0" nodeType="withEffect">
                                  <p:stCondLst>
                                    <p:cond delay="0"/>
                                  </p:stCondLst>
                                  <p:childTnLst>
                                    <p:set>
                                      <p:cBhvr>
                                        <p:cTn id="351" dur="1" fill="hold">
                                          <p:stCondLst>
                                            <p:cond delay="0"/>
                                          </p:stCondLst>
                                        </p:cTn>
                                        <p:tgtEl>
                                          <p:spTgt spid="594"/>
                                        </p:tgtEl>
                                        <p:attrNameLst>
                                          <p:attrName>style.visibility</p:attrName>
                                        </p:attrNameLst>
                                      </p:cBhvr>
                                      <p:to>
                                        <p:strVal val="visible"/>
                                      </p:to>
                                    </p:set>
                                    <p:anim calcmode="lin" valueType="num">
                                      <p:cBhvr>
                                        <p:cTn id="352" dur="50" fill="hold"/>
                                        <p:tgtEl>
                                          <p:spTgt spid="594"/>
                                        </p:tgtEl>
                                        <p:attrNameLst>
                                          <p:attrName>ppt_w</p:attrName>
                                        </p:attrNameLst>
                                      </p:cBhvr>
                                      <p:tavLst>
                                        <p:tav tm="0">
                                          <p:val>
                                            <p:strVal val="#ppt_w*0.70"/>
                                          </p:val>
                                        </p:tav>
                                        <p:tav tm="100000">
                                          <p:val>
                                            <p:strVal val="#ppt_w"/>
                                          </p:val>
                                        </p:tav>
                                      </p:tavLst>
                                    </p:anim>
                                    <p:anim calcmode="lin" valueType="num">
                                      <p:cBhvr>
                                        <p:cTn id="353" dur="50" fill="hold"/>
                                        <p:tgtEl>
                                          <p:spTgt spid="594"/>
                                        </p:tgtEl>
                                        <p:attrNameLst>
                                          <p:attrName>ppt_h</p:attrName>
                                        </p:attrNameLst>
                                      </p:cBhvr>
                                      <p:tavLst>
                                        <p:tav tm="0">
                                          <p:val>
                                            <p:strVal val="#ppt_h"/>
                                          </p:val>
                                        </p:tav>
                                        <p:tav tm="100000">
                                          <p:val>
                                            <p:strVal val="#ppt_h"/>
                                          </p:val>
                                        </p:tav>
                                      </p:tavLst>
                                    </p:anim>
                                    <p:animEffect transition="in" filter="fade">
                                      <p:cBhvr>
                                        <p:cTn id="354" dur="50"/>
                                        <p:tgtEl>
                                          <p:spTgt spid="594"/>
                                        </p:tgtEl>
                                      </p:cBhvr>
                                    </p:animEffect>
                                  </p:childTnLst>
                                </p:cTn>
                              </p:par>
                              <p:par>
                                <p:cTn id="355" presetID="22" presetClass="entr" presetSubtype="4" fill="hold" nodeType="withEffect">
                                  <p:stCondLst>
                                    <p:cond delay="0"/>
                                  </p:stCondLst>
                                  <p:childTnLst>
                                    <p:set>
                                      <p:cBhvr>
                                        <p:cTn id="356" dur="1" fill="hold">
                                          <p:stCondLst>
                                            <p:cond delay="0"/>
                                          </p:stCondLst>
                                        </p:cTn>
                                        <p:tgtEl>
                                          <p:spTgt spid="565"/>
                                        </p:tgtEl>
                                        <p:attrNameLst>
                                          <p:attrName>style.visibility</p:attrName>
                                        </p:attrNameLst>
                                      </p:cBhvr>
                                      <p:to>
                                        <p:strVal val="visible"/>
                                      </p:to>
                                    </p:set>
                                    <p:animEffect transition="in" filter="wipe(down)">
                                      <p:cBhvr>
                                        <p:cTn id="357" dur="50"/>
                                        <p:tgtEl>
                                          <p:spTgt spid="565"/>
                                        </p:tgtEl>
                                      </p:cBhvr>
                                    </p:animEffect>
                                  </p:childTnLst>
                                </p:cTn>
                              </p:par>
                              <p:par>
                                <p:cTn id="358" presetID="22" presetClass="entr" presetSubtype="4" fill="hold" nodeType="withEffect">
                                  <p:stCondLst>
                                    <p:cond delay="0"/>
                                  </p:stCondLst>
                                  <p:childTnLst>
                                    <p:set>
                                      <p:cBhvr>
                                        <p:cTn id="359" dur="1" fill="hold">
                                          <p:stCondLst>
                                            <p:cond delay="0"/>
                                          </p:stCondLst>
                                        </p:cTn>
                                        <p:tgtEl>
                                          <p:spTgt spid="566"/>
                                        </p:tgtEl>
                                        <p:attrNameLst>
                                          <p:attrName>style.visibility</p:attrName>
                                        </p:attrNameLst>
                                      </p:cBhvr>
                                      <p:to>
                                        <p:strVal val="visible"/>
                                      </p:to>
                                    </p:set>
                                    <p:animEffect transition="in" filter="wipe(down)">
                                      <p:cBhvr>
                                        <p:cTn id="360" dur="50"/>
                                        <p:tgtEl>
                                          <p:spTgt spid="566"/>
                                        </p:tgtEl>
                                      </p:cBhvr>
                                    </p:animEffect>
                                  </p:childTnLst>
                                </p:cTn>
                              </p:par>
                              <p:par>
                                <p:cTn id="361" presetID="22" presetClass="entr" presetSubtype="4" fill="hold" nodeType="withEffect">
                                  <p:stCondLst>
                                    <p:cond delay="0"/>
                                  </p:stCondLst>
                                  <p:childTnLst>
                                    <p:set>
                                      <p:cBhvr>
                                        <p:cTn id="362" dur="1" fill="hold">
                                          <p:stCondLst>
                                            <p:cond delay="0"/>
                                          </p:stCondLst>
                                        </p:cTn>
                                        <p:tgtEl>
                                          <p:spTgt spid="567"/>
                                        </p:tgtEl>
                                        <p:attrNameLst>
                                          <p:attrName>style.visibility</p:attrName>
                                        </p:attrNameLst>
                                      </p:cBhvr>
                                      <p:to>
                                        <p:strVal val="visible"/>
                                      </p:to>
                                    </p:set>
                                    <p:animEffect transition="in" filter="wipe(down)">
                                      <p:cBhvr>
                                        <p:cTn id="363" dur="50"/>
                                        <p:tgtEl>
                                          <p:spTgt spid="567"/>
                                        </p:tgtEl>
                                      </p:cBhvr>
                                    </p:animEffect>
                                  </p:childTnLst>
                                </p:cTn>
                              </p:par>
                              <p:par>
                                <p:cTn id="364" presetID="22" presetClass="entr" presetSubtype="4" fill="hold" nodeType="withEffect">
                                  <p:stCondLst>
                                    <p:cond delay="0"/>
                                  </p:stCondLst>
                                  <p:childTnLst>
                                    <p:set>
                                      <p:cBhvr>
                                        <p:cTn id="365" dur="1" fill="hold">
                                          <p:stCondLst>
                                            <p:cond delay="0"/>
                                          </p:stCondLst>
                                        </p:cTn>
                                        <p:tgtEl>
                                          <p:spTgt spid="568"/>
                                        </p:tgtEl>
                                        <p:attrNameLst>
                                          <p:attrName>style.visibility</p:attrName>
                                        </p:attrNameLst>
                                      </p:cBhvr>
                                      <p:to>
                                        <p:strVal val="visible"/>
                                      </p:to>
                                    </p:set>
                                    <p:animEffect transition="in" filter="wipe(down)">
                                      <p:cBhvr>
                                        <p:cTn id="366" dur="50"/>
                                        <p:tgtEl>
                                          <p:spTgt spid="568"/>
                                        </p:tgtEl>
                                      </p:cBhvr>
                                    </p:animEffect>
                                  </p:childTnLst>
                                </p:cTn>
                              </p:par>
                            </p:childTnLst>
                          </p:cTn>
                        </p:par>
                        <p:par>
                          <p:cTn id="367" fill="hold">
                            <p:stCondLst>
                              <p:cond delay="2550"/>
                            </p:stCondLst>
                            <p:childTnLst>
                              <p:par>
                                <p:cTn id="368" presetID="22" presetClass="entr" presetSubtype="4" fill="hold" nodeType="afterEffect">
                                  <p:stCondLst>
                                    <p:cond delay="0"/>
                                  </p:stCondLst>
                                  <p:childTnLst>
                                    <p:set>
                                      <p:cBhvr>
                                        <p:cTn id="369" dur="1" fill="hold">
                                          <p:stCondLst>
                                            <p:cond delay="0"/>
                                          </p:stCondLst>
                                        </p:cTn>
                                        <p:tgtEl>
                                          <p:spTgt spid="595"/>
                                        </p:tgtEl>
                                        <p:attrNameLst>
                                          <p:attrName>style.visibility</p:attrName>
                                        </p:attrNameLst>
                                      </p:cBhvr>
                                      <p:to>
                                        <p:strVal val="visible"/>
                                      </p:to>
                                    </p:set>
                                    <p:animEffect transition="in" filter="wipe(down)">
                                      <p:cBhvr>
                                        <p:cTn id="370" dur="50"/>
                                        <p:tgtEl>
                                          <p:spTgt spid="595"/>
                                        </p:tgtEl>
                                      </p:cBhvr>
                                    </p:animEffect>
                                  </p:childTnLst>
                                </p:cTn>
                              </p:par>
                            </p:childTnLst>
                          </p:cTn>
                        </p:par>
                        <p:par>
                          <p:cTn id="371" fill="hold">
                            <p:stCondLst>
                              <p:cond delay="2600"/>
                            </p:stCondLst>
                            <p:childTnLst>
                              <p:par>
                                <p:cTn id="372" presetID="22" presetClass="entr" presetSubtype="4" fill="hold" nodeType="afterEffect">
                                  <p:stCondLst>
                                    <p:cond delay="0"/>
                                  </p:stCondLst>
                                  <p:childTnLst>
                                    <p:set>
                                      <p:cBhvr>
                                        <p:cTn id="373" dur="1" fill="hold">
                                          <p:stCondLst>
                                            <p:cond delay="0"/>
                                          </p:stCondLst>
                                        </p:cTn>
                                        <p:tgtEl>
                                          <p:spTgt spid="596"/>
                                        </p:tgtEl>
                                        <p:attrNameLst>
                                          <p:attrName>style.visibility</p:attrName>
                                        </p:attrNameLst>
                                      </p:cBhvr>
                                      <p:to>
                                        <p:strVal val="visible"/>
                                      </p:to>
                                    </p:set>
                                    <p:animEffect transition="in" filter="wipe(down)">
                                      <p:cBhvr>
                                        <p:cTn id="374" dur="50"/>
                                        <p:tgtEl>
                                          <p:spTgt spid="596"/>
                                        </p:tgtEl>
                                      </p:cBhvr>
                                    </p:animEffect>
                                  </p:childTnLst>
                                </p:cTn>
                              </p:par>
                            </p:childTnLst>
                          </p:cTn>
                        </p:par>
                        <p:par>
                          <p:cTn id="375" fill="hold">
                            <p:stCondLst>
                              <p:cond delay="2650"/>
                            </p:stCondLst>
                            <p:childTnLst>
                              <p:par>
                                <p:cTn id="376" presetID="22" presetClass="entr" presetSubtype="4" fill="hold" nodeType="afterEffect">
                                  <p:stCondLst>
                                    <p:cond delay="0"/>
                                  </p:stCondLst>
                                  <p:childTnLst>
                                    <p:set>
                                      <p:cBhvr>
                                        <p:cTn id="377" dur="1" fill="hold">
                                          <p:stCondLst>
                                            <p:cond delay="0"/>
                                          </p:stCondLst>
                                        </p:cTn>
                                        <p:tgtEl>
                                          <p:spTgt spid="597"/>
                                        </p:tgtEl>
                                        <p:attrNameLst>
                                          <p:attrName>style.visibility</p:attrName>
                                        </p:attrNameLst>
                                      </p:cBhvr>
                                      <p:to>
                                        <p:strVal val="visible"/>
                                      </p:to>
                                    </p:set>
                                    <p:animEffect transition="in" filter="wipe(down)">
                                      <p:cBhvr>
                                        <p:cTn id="378" dur="50"/>
                                        <p:tgtEl>
                                          <p:spTgt spid="597"/>
                                        </p:tgtEl>
                                      </p:cBhvr>
                                    </p:animEffect>
                                  </p:childTnLst>
                                </p:cTn>
                              </p:par>
                            </p:childTnLst>
                          </p:cTn>
                        </p:par>
                        <p:par>
                          <p:cTn id="379" fill="hold">
                            <p:stCondLst>
                              <p:cond delay="2700"/>
                            </p:stCondLst>
                            <p:childTnLst>
                              <p:par>
                                <p:cTn id="380" presetID="22" presetClass="entr" presetSubtype="4" fill="hold" nodeType="afterEffect">
                                  <p:stCondLst>
                                    <p:cond delay="0"/>
                                  </p:stCondLst>
                                  <p:childTnLst>
                                    <p:set>
                                      <p:cBhvr>
                                        <p:cTn id="381" dur="1" fill="hold">
                                          <p:stCondLst>
                                            <p:cond delay="0"/>
                                          </p:stCondLst>
                                        </p:cTn>
                                        <p:tgtEl>
                                          <p:spTgt spid="598"/>
                                        </p:tgtEl>
                                        <p:attrNameLst>
                                          <p:attrName>style.visibility</p:attrName>
                                        </p:attrNameLst>
                                      </p:cBhvr>
                                      <p:to>
                                        <p:strVal val="visible"/>
                                      </p:to>
                                    </p:set>
                                    <p:animEffect transition="in" filter="wipe(down)">
                                      <p:cBhvr>
                                        <p:cTn id="382" dur="50"/>
                                        <p:tgtEl>
                                          <p:spTgt spid="598"/>
                                        </p:tgtEl>
                                      </p:cBhvr>
                                    </p:animEffect>
                                  </p:childTnLst>
                                </p:cTn>
                              </p:par>
                              <p:par>
                                <p:cTn id="383" presetID="22" presetClass="entr" presetSubtype="4" fill="hold" nodeType="withEffect">
                                  <p:stCondLst>
                                    <p:cond delay="0"/>
                                  </p:stCondLst>
                                  <p:childTnLst>
                                    <p:set>
                                      <p:cBhvr>
                                        <p:cTn id="384" dur="1" fill="hold">
                                          <p:stCondLst>
                                            <p:cond delay="0"/>
                                          </p:stCondLst>
                                        </p:cTn>
                                        <p:tgtEl>
                                          <p:spTgt spid="599"/>
                                        </p:tgtEl>
                                        <p:attrNameLst>
                                          <p:attrName>style.visibility</p:attrName>
                                        </p:attrNameLst>
                                      </p:cBhvr>
                                      <p:to>
                                        <p:strVal val="visible"/>
                                      </p:to>
                                    </p:set>
                                    <p:animEffect transition="in" filter="wipe(down)">
                                      <p:cBhvr>
                                        <p:cTn id="385" dur="50"/>
                                        <p:tgtEl>
                                          <p:spTgt spid="599"/>
                                        </p:tgtEl>
                                      </p:cBhvr>
                                    </p:animEffect>
                                  </p:childTnLst>
                                </p:cTn>
                              </p:par>
                              <p:par>
                                <p:cTn id="386" presetID="22" presetClass="entr" presetSubtype="4" fill="hold" nodeType="withEffect">
                                  <p:stCondLst>
                                    <p:cond delay="0"/>
                                  </p:stCondLst>
                                  <p:childTnLst>
                                    <p:set>
                                      <p:cBhvr>
                                        <p:cTn id="387" dur="1" fill="hold">
                                          <p:stCondLst>
                                            <p:cond delay="0"/>
                                          </p:stCondLst>
                                        </p:cTn>
                                        <p:tgtEl>
                                          <p:spTgt spid="600"/>
                                        </p:tgtEl>
                                        <p:attrNameLst>
                                          <p:attrName>style.visibility</p:attrName>
                                        </p:attrNameLst>
                                      </p:cBhvr>
                                      <p:to>
                                        <p:strVal val="visible"/>
                                      </p:to>
                                    </p:set>
                                    <p:animEffect transition="in" filter="wipe(down)">
                                      <p:cBhvr>
                                        <p:cTn id="388" dur="50"/>
                                        <p:tgtEl>
                                          <p:spTgt spid="600"/>
                                        </p:tgtEl>
                                      </p:cBhvr>
                                    </p:animEffect>
                                  </p:childTnLst>
                                </p:cTn>
                              </p:par>
                              <p:par>
                                <p:cTn id="389" presetID="22" presetClass="entr" presetSubtype="4" fill="hold" nodeType="withEffect">
                                  <p:stCondLst>
                                    <p:cond delay="0"/>
                                  </p:stCondLst>
                                  <p:childTnLst>
                                    <p:set>
                                      <p:cBhvr>
                                        <p:cTn id="390" dur="1" fill="hold">
                                          <p:stCondLst>
                                            <p:cond delay="0"/>
                                          </p:stCondLst>
                                        </p:cTn>
                                        <p:tgtEl>
                                          <p:spTgt spid="601"/>
                                        </p:tgtEl>
                                        <p:attrNameLst>
                                          <p:attrName>style.visibility</p:attrName>
                                        </p:attrNameLst>
                                      </p:cBhvr>
                                      <p:to>
                                        <p:strVal val="visible"/>
                                      </p:to>
                                    </p:set>
                                    <p:animEffect transition="in" filter="wipe(down)">
                                      <p:cBhvr>
                                        <p:cTn id="391" dur="50"/>
                                        <p:tgtEl>
                                          <p:spTgt spid="601"/>
                                        </p:tgtEl>
                                      </p:cBhvr>
                                    </p:animEffect>
                                  </p:childTnLst>
                                </p:cTn>
                              </p:par>
                              <p:par>
                                <p:cTn id="392" presetID="22" presetClass="entr" presetSubtype="4" fill="hold" nodeType="withEffect">
                                  <p:stCondLst>
                                    <p:cond delay="0"/>
                                  </p:stCondLst>
                                  <p:childTnLst>
                                    <p:set>
                                      <p:cBhvr>
                                        <p:cTn id="393" dur="1" fill="hold">
                                          <p:stCondLst>
                                            <p:cond delay="0"/>
                                          </p:stCondLst>
                                        </p:cTn>
                                        <p:tgtEl>
                                          <p:spTgt spid="602"/>
                                        </p:tgtEl>
                                        <p:attrNameLst>
                                          <p:attrName>style.visibility</p:attrName>
                                        </p:attrNameLst>
                                      </p:cBhvr>
                                      <p:to>
                                        <p:strVal val="visible"/>
                                      </p:to>
                                    </p:set>
                                    <p:animEffect transition="in" filter="wipe(down)">
                                      <p:cBhvr>
                                        <p:cTn id="394" dur="50"/>
                                        <p:tgtEl>
                                          <p:spTgt spid="602"/>
                                        </p:tgtEl>
                                      </p:cBhvr>
                                    </p:animEffect>
                                  </p:childTnLst>
                                </p:cTn>
                              </p:par>
                              <p:par>
                                <p:cTn id="395" presetID="22" presetClass="entr" presetSubtype="4" fill="hold" nodeType="withEffect">
                                  <p:stCondLst>
                                    <p:cond delay="0"/>
                                  </p:stCondLst>
                                  <p:childTnLst>
                                    <p:set>
                                      <p:cBhvr>
                                        <p:cTn id="396" dur="1" fill="hold">
                                          <p:stCondLst>
                                            <p:cond delay="0"/>
                                          </p:stCondLst>
                                        </p:cTn>
                                        <p:tgtEl>
                                          <p:spTgt spid="603"/>
                                        </p:tgtEl>
                                        <p:attrNameLst>
                                          <p:attrName>style.visibility</p:attrName>
                                        </p:attrNameLst>
                                      </p:cBhvr>
                                      <p:to>
                                        <p:strVal val="visible"/>
                                      </p:to>
                                    </p:set>
                                    <p:animEffect transition="in" filter="wipe(down)">
                                      <p:cBhvr>
                                        <p:cTn id="397" dur="5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animBg="1"/>
      <p:bldP spid="570" grpId="0" animBg="1"/>
      <p:bldP spid="571"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58B8-3E16-4443-88CF-BCC7E0A20207}"/>
              </a:ext>
            </a:extLst>
          </p:cNvPr>
          <p:cNvSpPr>
            <a:spLocks noGrp="1"/>
          </p:cNvSpPr>
          <p:nvPr>
            <p:ph type="title"/>
          </p:nvPr>
        </p:nvSpPr>
        <p:spPr>
          <a:xfrm>
            <a:off x="426424" y="440495"/>
            <a:ext cx="11336039" cy="758022"/>
          </a:xfrm>
        </p:spPr>
        <p:txBody>
          <a:bodyPr/>
          <a:lstStyle/>
          <a:p>
            <a:r>
              <a:rPr lang="en-US" dirty="0"/>
              <a:t>Identity is the new control plane</a:t>
            </a:r>
          </a:p>
        </p:txBody>
      </p:sp>
      <p:cxnSp>
        <p:nvCxnSpPr>
          <p:cNvPr id="540" name="Straight Connector 539">
            <a:extLst>
              <a:ext uri="{FF2B5EF4-FFF2-40B4-BE49-F238E27FC236}">
                <a16:creationId xmlns:a16="http://schemas.microsoft.com/office/drawing/2014/main" id="{A8FD63DB-1D40-4C14-BC85-CE9BE67DB27B}"/>
              </a:ext>
            </a:extLst>
          </p:cNvPr>
          <p:cNvCxnSpPr>
            <a:cxnSpLocks/>
            <a:stCxn id="691" idx="1"/>
          </p:cNvCxnSpPr>
          <p:nvPr/>
        </p:nvCxnSpPr>
        <p:spPr>
          <a:xfrm flipH="1" flipV="1">
            <a:off x="6082609" y="3647620"/>
            <a:ext cx="3014467" cy="156342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2" name="Rectangle 541">
            <a:extLst>
              <a:ext uri="{FF2B5EF4-FFF2-40B4-BE49-F238E27FC236}">
                <a16:creationId xmlns:a16="http://schemas.microsoft.com/office/drawing/2014/main" id="{084F0FDC-447A-44CE-B183-B7281170302E}"/>
              </a:ext>
            </a:extLst>
          </p:cNvPr>
          <p:cNvSpPr/>
          <p:nvPr/>
        </p:nvSpPr>
        <p:spPr bwMode="auto">
          <a:xfrm>
            <a:off x="320070" y="5879635"/>
            <a:ext cx="2187077" cy="744050"/>
          </a:xfrm>
          <a:prstGeom prst="rect">
            <a:avLst/>
          </a:prstGeom>
          <a:noFill/>
        </p:spPr>
        <p:txBody>
          <a:bodyPr wrap="square" rtlCol="0" anchor="ctr">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On-premises</a:t>
            </a:r>
            <a:b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&amp; web apps</a:t>
            </a:r>
          </a:p>
        </p:txBody>
      </p:sp>
      <p:grpSp>
        <p:nvGrpSpPr>
          <p:cNvPr id="543" name="Group 207">
            <a:extLst>
              <a:ext uri="{FF2B5EF4-FFF2-40B4-BE49-F238E27FC236}">
                <a16:creationId xmlns:a16="http://schemas.microsoft.com/office/drawing/2014/main" id="{2234D61A-171D-47ED-8029-C4915D93D1D5}"/>
              </a:ext>
            </a:extLst>
          </p:cNvPr>
          <p:cNvGrpSpPr>
            <a:grpSpLocks noChangeAspect="1"/>
          </p:cNvGrpSpPr>
          <p:nvPr/>
        </p:nvGrpSpPr>
        <p:grpSpPr bwMode="auto">
          <a:xfrm>
            <a:off x="842997" y="5061808"/>
            <a:ext cx="743588" cy="723552"/>
            <a:chOff x="3750" y="2040"/>
            <a:chExt cx="334" cy="325"/>
          </a:xfrm>
          <a:solidFill>
            <a:srgbClr val="0078D7"/>
          </a:solidFill>
        </p:grpSpPr>
        <p:sp>
          <p:nvSpPr>
            <p:cNvPr id="545" name="Rectangle 208">
              <a:extLst>
                <a:ext uri="{FF2B5EF4-FFF2-40B4-BE49-F238E27FC236}">
                  <a16:creationId xmlns:a16="http://schemas.microsoft.com/office/drawing/2014/main" id="{92B34291-E13D-466C-AAB6-A521BC80760F}"/>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6" name="Freeform 209">
              <a:extLst>
                <a:ext uri="{FF2B5EF4-FFF2-40B4-BE49-F238E27FC236}">
                  <a16:creationId xmlns:a16="http://schemas.microsoft.com/office/drawing/2014/main" id="{B01B6CBD-A04E-44E6-A4C6-4A9D38676F73}"/>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8" name="Freeform 210">
              <a:extLst>
                <a:ext uri="{FF2B5EF4-FFF2-40B4-BE49-F238E27FC236}">
                  <a16:creationId xmlns:a16="http://schemas.microsoft.com/office/drawing/2014/main" id="{064DF450-8FEF-448B-9C82-F283F86F7CC9}"/>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9" name="Freeform 211">
              <a:extLst>
                <a:ext uri="{FF2B5EF4-FFF2-40B4-BE49-F238E27FC236}">
                  <a16:creationId xmlns:a16="http://schemas.microsoft.com/office/drawing/2014/main" id="{A583F62D-264B-4249-BAAC-1418D5F710E3}"/>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1" name="Rectangle 212">
              <a:extLst>
                <a:ext uri="{FF2B5EF4-FFF2-40B4-BE49-F238E27FC236}">
                  <a16:creationId xmlns:a16="http://schemas.microsoft.com/office/drawing/2014/main" id="{22C14E78-847C-42C2-87C7-78DE40EC99B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2" name="Rectangle 213">
              <a:extLst>
                <a:ext uri="{FF2B5EF4-FFF2-40B4-BE49-F238E27FC236}">
                  <a16:creationId xmlns:a16="http://schemas.microsoft.com/office/drawing/2014/main" id="{730C1C38-F81D-4807-AE9B-9B398FF4A15E}"/>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4" name="Rectangle 214">
              <a:extLst>
                <a:ext uri="{FF2B5EF4-FFF2-40B4-BE49-F238E27FC236}">
                  <a16:creationId xmlns:a16="http://schemas.microsoft.com/office/drawing/2014/main" id="{269EDB5D-C2B0-4BB2-863C-40114D996103}"/>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5" name="Rectangle 215">
              <a:extLst>
                <a:ext uri="{FF2B5EF4-FFF2-40B4-BE49-F238E27FC236}">
                  <a16:creationId xmlns:a16="http://schemas.microsoft.com/office/drawing/2014/main" id="{F1C66291-89FB-4CCA-A0E5-9BC457A56BA2}"/>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6" name="Rectangle 216">
              <a:extLst>
                <a:ext uri="{FF2B5EF4-FFF2-40B4-BE49-F238E27FC236}">
                  <a16:creationId xmlns:a16="http://schemas.microsoft.com/office/drawing/2014/main" id="{31F90A14-3C46-46CF-860C-C52D51621391}"/>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7" name="Rectangle 217">
              <a:extLst>
                <a:ext uri="{FF2B5EF4-FFF2-40B4-BE49-F238E27FC236}">
                  <a16:creationId xmlns:a16="http://schemas.microsoft.com/office/drawing/2014/main" id="{2C7194B6-9E5A-4840-901D-57E002EC7783}"/>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8" name="Rectangle 218">
              <a:extLst>
                <a:ext uri="{FF2B5EF4-FFF2-40B4-BE49-F238E27FC236}">
                  <a16:creationId xmlns:a16="http://schemas.microsoft.com/office/drawing/2014/main" id="{3937E38B-F273-4D69-8C50-CC36C16751E8}"/>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9" name="Rectangle 219">
              <a:extLst>
                <a:ext uri="{FF2B5EF4-FFF2-40B4-BE49-F238E27FC236}">
                  <a16:creationId xmlns:a16="http://schemas.microsoft.com/office/drawing/2014/main" id="{EF75A519-A28E-4296-8657-C99D69386EE8}"/>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0" name="Rectangle 220">
              <a:extLst>
                <a:ext uri="{FF2B5EF4-FFF2-40B4-BE49-F238E27FC236}">
                  <a16:creationId xmlns:a16="http://schemas.microsoft.com/office/drawing/2014/main" id="{23511209-F0FC-456C-B093-4A2C366BD365}"/>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1" name="Rectangle 221">
              <a:extLst>
                <a:ext uri="{FF2B5EF4-FFF2-40B4-BE49-F238E27FC236}">
                  <a16:creationId xmlns:a16="http://schemas.microsoft.com/office/drawing/2014/main" id="{2BDEE30D-F5A8-4C1F-B23D-646D39FF637C}"/>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2" name="Rectangle 222">
              <a:extLst>
                <a:ext uri="{FF2B5EF4-FFF2-40B4-BE49-F238E27FC236}">
                  <a16:creationId xmlns:a16="http://schemas.microsoft.com/office/drawing/2014/main" id="{0B505792-04DD-437E-B7E7-3FFD72DD9EB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3" name="Rectangle 223">
              <a:extLst>
                <a:ext uri="{FF2B5EF4-FFF2-40B4-BE49-F238E27FC236}">
                  <a16:creationId xmlns:a16="http://schemas.microsoft.com/office/drawing/2014/main" id="{4AAA2398-EE8D-44B8-9607-500E802867AC}"/>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4" name="Rectangle 224">
              <a:extLst>
                <a:ext uri="{FF2B5EF4-FFF2-40B4-BE49-F238E27FC236}">
                  <a16:creationId xmlns:a16="http://schemas.microsoft.com/office/drawing/2014/main" id="{A238BECC-CF7C-4CB3-BC0C-72D6BC84B06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5" name="Rectangle 225">
              <a:extLst>
                <a:ext uri="{FF2B5EF4-FFF2-40B4-BE49-F238E27FC236}">
                  <a16:creationId xmlns:a16="http://schemas.microsoft.com/office/drawing/2014/main" id="{9DED315B-097E-49CA-9216-B8C666FF59C4}"/>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6" name="Rectangle 226">
              <a:extLst>
                <a:ext uri="{FF2B5EF4-FFF2-40B4-BE49-F238E27FC236}">
                  <a16:creationId xmlns:a16="http://schemas.microsoft.com/office/drawing/2014/main" id="{1FA91457-F46A-4F89-8DF9-8806CD01FB95}"/>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7" name="Rectangle 227">
              <a:extLst>
                <a:ext uri="{FF2B5EF4-FFF2-40B4-BE49-F238E27FC236}">
                  <a16:creationId xmlns:a16="http://schemas.microsoft.com/office/drawing/2014/main" id="{CCE329D1-FA91-4F5F-9C12-E2967C9D753F}"/>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8" name="Rectangle 228">
              <a:extLst>
                <a:ext uri="{FF2B5EF4-FFF2-40B4-BE49-F238E27FC236}">
                  <a16:creationId xmlns:a16="http://schemas.microsoft.com/office/drawing/2014/main" id="{42545C40-ED0C-4A8E-BB45-3EBA9147231C}"/>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9" name="Rectangle 229">
              <a:extLst>
                <a:ext uri="{FF2B5EF4-FFF2-40B4-BE49-F238E27FC236}">
                  <a16:creationId xmlns:a16="http://schemas.microsoft.com/office/drawing/2014/main" id="{D1863DF2-D13A-4654-B63A-47EED8A39347}"/>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0" name="Rectangle 230">
              <a:extLst>
                <a:ext uri="{FF2B5EF4-FFF2-40B4-BE49-F238E27FC236}">
                  <a16:creationId xmlns:a16="http://schemas.microsoft.com/office/drawing/2014/main" id="{CB6F92A1-F10D-4E79-9470-FB648AF08892}"/>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1" name="Rectangle 231">
              <a:extLst>
                <a:ext uri="{FF2B5EF4-FFF2-40B4-BE49-F238E27FC236}">
                  <a16:creationId xmlns:a16="http://schemas.microsoft.com/office/drawing/2014/main" id="{5A704569-0ECE-4488-8916-0671B575A145}"/>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2" name="Rectangle 232">
              <a:extLst>
                <a:ext uri="{FF2B5EF4-FFF2-40B4-BE49-F238E27FC236}">
                  <a16:creationId xmlns:a16="http://schemas.microsoft.com/office/drawing/2014/main" id="{83B29A47-FB44-4D93-9D60-1BBCCB919B45}"/>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3" name="Rectangle 233">
              <a:extLst>
                <a:ext uri="{FF2B5EF4-FFF2-40B4-BE49-F238E27FC236}">
                  <a16:creationId xmlns:a16="http://schemas.microsoft.com/office/drawing/2014/main" id="{E5EDDA22-277A-4808-9FC1-3AE7E633ACED}"/>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4" name="Rectangle 234">
              <a:extLst>
                <a:ext uri="{FF2B5EF4-FFF2-40B4-BE49-F238E27FC236}">
                  <a16:creationId xmlns:a16="http://schemas.microsoft.com/office/drawing/2014/main" id="{8EEFDCF1-B895-402C-8E1A-68B3C3D1D7B7}"/>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5" name="Rectangle 235">
              <a:extLst>
                <a:ext uri="{FF2B5EF4-FFF2-40B4-BE49-F238E27FC236}">
                  <a16:creationId xmlns:a16="http://schemas.microsoft.com/office/drawing/2014/main" id="{AA78E51C-561F-4416-9C39-45958675A2D3}"/>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grpSp>
      <p:grpSp>
        <p:nvGrpSpPr>
          <p:cNvPr id="576" name="Group 575">
            <a:extLst>
              <a:ext uri="{FF2B5EF4-FFF2-40B4-BE49-F238E27FC236}">
                <a16:creationId xmlns:a16="http://schemas.microsoft.com/office/drawing/2014/main" id="{CA2776ED-2BD1-42E9-9374-910D331D3F09}"/>
              </a:ext>
            </a:extLst>
          </p:cNvPr>
          <p:cNvGrpSpPr/>
          <p:nvPr/>
        </p:nvGrpSpPr>
        <p:grpSpPr>
          <a:xfrm>
            <a:off x="966051" y="1459525"/>
            <a:ext cx="783610" cy="764214"/>
            <a:chOff x="1411101" y="1343746"/>
            <a:chExt cx="619830" cy="604488"/>
          </a:xfrm>
        </p:grpSpPr>
        <p:sp useBgFill="1">
          <p:nvSpPr>
            <p:cNvPr id="577" name="Oval 576">
              <a:extLst>
                <a:ext uri="{FF2B5EF4-FFF2-40B4-BE49-F238E27FC236}">
                  <a16:creationId xmlns:a16="http://schemas.microsoft.com/office/drawing/2014/main" id="{7F462243-6B61-4B2C-8FAA-44BB3C951240}"/>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78" name="cloud" title="Icon of a cloud">
              <a:extLst>
                <a:ext uri="{FF2B5EF4-FFF2-40B4-BE49-F238E27FC236}">
                  <a16:creationId xmlns:a16="http://schemas.microsoft.com/office/drawing/2014/main" id="{968D7314-8A34-4602-9EFB-FFF509261AEB}"/>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sp>
        <p:nvSpPr>
          <p:cNvPr id="579" name="TextBox 578">
            <a:extLst>
              <a:ext uri="{FF2B5EF4-FFF2-40B4-BE49-F238E27FC236}">
                <a16:creationId xmlns:a16="http://schemas.microsoft.com/office/drawing/2014/main" id="{F67CB44D-D640-46AB-B7AF-5C270A2934D8}"/>
              </a:ext>
            </a:extLst>
          </p:cNvPr>
          <p:cNvSpPr txBox="1"/>
          <p:nvPr/>
        </p:nvSpPr>
        <p:spPr>
          <a:xfrm>
            <a:off x="9893612" y="6120470"/>
            <a:ext cx="1387275"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Devices</a:t>
            </a:r>
          </a:p>
        </p:txBody>
      </p:sp>
      <p:sp>
        <p:nvSpPr>
          <p:cNvPr id="580" name="TextBox 579">
            <a:extLst>
              <a:ext uri="{FF2B5EF4-FFF2-40B4-BE49-F238E27FC236}">
                <a16:creationId xmlns:a16="http://schemas.microsoft.com/office/drawing/2014/main" id="{0B515F6B-925A-424C-8748-00F7B1265BE4}"/>
              </a:ext>
            </a:extLst>
          </p:cNvPr>
          <p:cNvSpPr txBox="1"/>
          <p:nvPr/>
        </p:nvSpPr>
        <p:spPr>
          <a:xfrm>
            <a:off x="442801" y="2112369"/>
            <a:ext cx="1830111"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Cloud Apps</a:t>
            </a:r>
          </a:p>
        </p:txBody>
      </p:sp>
      <p:sp>
        <p:nvSpPr>
          <p:cNvPr id="581" name="TextBox 580">
            <a:extLst>
              <a:ext uri="{FF2B5EF4-FFF2-40B4-BE49-F238E27FC236}">
                <a16:creationId xmlns:a16="http://schemas.microsoft.com/office/drawing/2014/main" id="{BB40E801-A08B-40D3-9E90-E65BD322E964}"/>
              </a:ext>
            </a:extLst>
          </p:cNvPr>
          <p:cNvSpPr txBox="1"/>
          <p:nvPr/>
        </p:nvSpPr>
        <p:spPr>
          <a:xfrm>
            <a:off x="9218124" y="1184637"/>
            <a:ext cx="1496574" cy="651717"/>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 &amp;</a:t>
            </a:r>
            <a:b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Customers</a:t>
            </a:r>
          </a:p>
        </p:txBody>
      </p:sp>
      <p:grpSp>
        <p:nvGrpSpPr>
          <p:cNvPr id="582" name="Group 581">
            <a:extLst>
              <a:ext uri="{FF2B5EF4-FFF2-40B4-BE49-F238E27FC236}">
                <a16:creationId xmlns:a16="http://schemas.microsoft.com/office/drawing/2014/main" id="{47FDA8FA-3693-4F4E-8692-388BBED6A5FC}"/>
              </a:ext>
            </a:extLst>
          </p:cNvPr>
          <p:cNvGrpSpPr/>
          <p:nvPr/>
        </p:nvGrpSpPr>
        <p:grpSpPr>
          <a:xfrm>
            <a:off x="10830587" y="2735378"/>
            <a:ext cx="687118" cy="687116"/>
            <a:chOff x="9474333" y="2932047"/>
            <a:chExt cx="519317" cy="519316"/>
          </a:xfrm>
        </p:grpSpPr>
        <p:sp useBgFill="1">
          <p:nvSpPr>
            <p:cNvPr id="583" name="Oval 582">
              <a:extLst>
                <a:ext uri="{FF2B5EF4-FFF2-40B4-BE49-F238E27FC236}">
                  <a16:creationId xmlns:a16="http://schemas.microsoft.com/office/drawing/2014/main" id="{E8EA747C-5E0E-4081-9955-62E32E00D7BA}"/>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84" name="people_4" title="Icon of a person">
              <a:extLst>
                <a:ext uri="{FF2B5EF4-FFF2-40B4-BE49-F238E27FC236}">
                  <a16:creationId xmlns:a16="http://schemas.microsoft.com/office/drawing/2014/main" id="{120A69CE-2BC0-425D-9F51-3AC40DB151D7}"/>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sp>
        <p:nvSpPr>
          <p:cNvPr id="585" name="TextBox 584">
            <a:extLst>
              <a:ext uri="{FF2B5EF4-FFF2-40B4-BE49-F238E27FC236}">
                <a16:creationId xmlns:a16="http://schemas.microsoft.com/office/drawing/2014/main" id="{701E1F87-3657-4D46-B919-A8A625D6B84B}"/>
              </a:ext>
            </a:extLst>
          </p:cNvPr>
          <p:cNvSpPr txBox="1"/>
          <p:nvPr/>
        </p:nvSpPr>
        <p:spPr>
          <a:xfrm>
            <a:off x="10391308" y="3422494"/>
            <a:ext cx="1565677"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Employees</a:t>
            </a:r>
          </a:p>
        </p:txBody>
      </p:sp>
      <p:grpSp>
        <p:nvGrpSpPr>
          <p:cNvPr id="586" name="Group 585">
            <a:extLst>
              <a:ext uri="{FF2B5EF4-FFF2-40B4-BE49-F238E27FC236}">
                <a16:creationId xmlns:a16="http://schemas.microsoft.com/office/drawing/2014/main" id="{C3075A38-81B8-4586-A1ED-4E5A9E16C050}"/>
              </a:ext>
            </a:extLst>
          </p:cNvPr>
          <p:cNvGrpSpPr>
            <a:grpSpLocks noChangeAspect="1"/>
          </p:cNvGrpSpPr>
          <p:nvPr/>
        </p:nvGrpSpPr>
        <p:grpSpPr>
          <a:xfrm>
            <a:off x="10051280" y="5544565"/>
            <a:ext cx="663418" cy="486827"/>
            <a:chOff x="7016656" y="6251061"/>
            <a:chExt cx="498435" cy="365760"/>
          </a:xfrm>
        </p:grpSpPr>
        <p:sp>
          <p:nvSpPr>
            <p:cNvPr id="587" name="Rectangle 586">
              <a:extLst>
                <a:ext uri="{FF2B5EF4-FFF2-40B4-BE49-F238E27FC236}">
                  <a16:creationId xmlns:a16="http://schemas.microsoft.com/office/drawing/2014/main" id="{E1897CC6-CA50-4C0E-AFAF-3E62F5FF6E03}"/>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Century Gothic" panose="020B0502020202020204"/>
                <a:ea typeface="+mn-ea"/>
                <a:cs typeface="+mn-cs"/>
              </a:endParaRPr>
            </a:p>
          </p:txBody>
        </p:sp>
        <p:sp>
          <p:nvSpPr>
            <p:cNvPr id="588" name="UniversalApp_E8CC" title="Icon of a cellphone in front of a tablet">
              <a:extLst>
                <a:ext uri="{FF2B5EF4-FFF2-40B4-BE49-F238E27FC236}">
                  <a16:creationId xmlns:a16="http://schemas.microsoft.com/office/drawing/2014/main" id="{5AEC6ACD-2A88-4844-9C59-4484A7088563}"/>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589" name="Group 588">
            <a:extLst>
              <a:ext uri="{FF2B5EF4-FFF2-40B4-BE49-F238E27FC236}">
                <a16:creationId xmlns:a16="http://schemas.microsoft.com/office/drawing/2014/main" id="{87A4392D-2998-4CF9-B84C-3F2DB9D2E186}"/>
              </a:ext>
            </a:extLst>
          </p:cNvPr>
          <p:cNvGrpSpPr/>
          <p:nvPr/>
        </p:nvGrpSpPr>
        <p:grpSpPr>
          <a:xfrm>
            <a:off x="9547083" y="364219"/>
            <a:ext cx="838656" cy="838656"/>
            <a:chOff x="8150339" y="1402293"/>
            <a:chExt cx="708222" cy="708222"/>
          </a:xfrm>
        </p:grpSpPr>
        <p:sp useBgFill="1">
          <p:nvSpPr>
            <p:cNvPr id="590" name="Oval 589">
              <a:extLst>
                <a:ext uri="{FF2B5EF4-FFF2-40B4-BE49-F238E27FC236}">
                  <a16:creationId xmlns:a16="http://schemas.microsoft.com/office/drawing/2014/main" id="{1AE9D4EC-2397-4CFF-A17A-14310ED56A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91" name="Modern_workplace" title="Icon of three people connected by a dotted line">
              <a:extLst>
                <a:ext uri="{FF2B5EF4-FFF2-40B4-BE49-F238E27FC236}">
                  <a16:creationId xmlns:a16="http://schemas.microsoft.com/office/drawing/2014/main" id="{758C91E0-1740-460D-84E9-11608F1916E9}"/>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592" name="Group 591">
            <a:extLst>
              <a:ext uri="{FF2B5EF4-FFF2-40B4-BE49-F238E27FC236}">
                <a16:creationId xmlns:a16="http://schemas.microsoft.com/office/drawing/2014/main" id="{89D4906B-0BE8-4B34-96BF-7DE01FC849DD}"/>
              </a:ext>
            </a:extLst>
          </p:cNvPr>
          <p:cNvGrpSpPr/>
          <p:nvPr/>
        </p:nvGrpSpPr>
        <p:grpSpPr>
          <a:xfrm>
            <a:off x="9841663" y="2751932"/>
            <a:ext cx="475216" cy="475216"/>
            <a:chOff x="5382481" y="1937866"/>
            <a:chExt cx="1143000" cy="1143000"/>
          </a:xfrm>
        </p:grpSpPr>
        <p:sp>
          <p:nvSpPr>
            <p:cNvPr id="593" name="Oval 592">
              <a:extLst>
                <a:ext uri="{FF2B5EF4-FFF2-40B4-BE49-F238E27FC236}">
                  <a16:creationId xmlns:a16="http://schemas.microsoft.com/office/drawing/2014/main" id="{7E1C420B-FE56-43CF-B2EE-CD6151B0A0B7}"/>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4" name="Oval 593">
              <a:extLst>
                <a:ext uri="{FF2B5EF4-FFF2-40B4-BE49-F238E27FC236}">
                  <a16:creationId xmlns:a16="http://schemas.microsoft.com/office/drawing/2014/main" id="{C97129B8-D26B-4D2B-84D9-7E4343C699F6}"/>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5" name="Freeform: Shape 306">
              <a:extLst>
                <a:ext uri="{FF2B5EF4-FFF2-40B4-BE49-F238E27FC236}">
                  <a16:creationId xmlns:a16="http://schemas.microsoft.com/office/drawing/2014/main" id="{D2508004-C62D-4EA2-B2EE-AD30ED2FBDF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6" name="Freeform: Shape 304">
              <a:extLst>
                <a:ext uri="{FF2B5EF4-FFF2-40B4-BE49-F238E27FC236}">
                  <a16:creationId xmlns:a16="http://schemas.microsoft.com/office/drawing/2014/main" id="{6CA59659-EE70-46C7-8D85-6FBAD2ABED8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597" name="Group 596">
            <a:extLst>
              <a:ext uri="{FF2B5EF4-FFF2-40B4-BE49-F238E27FC236}">
                <a16:creationId xmlns:a16="http://schemas.microsoft.com/office/drawing/2014/main" id="{6812F058-67D1-46E0-AF94-89449B609981}"/>
              </a:ext>
            </a:extLst>
          </p:cNvPr>
          <p:cNvGrpSpPr/>
          <p:nvPr/>
        </p:nvGrpSpPr>
        <p:grpSpPr>
          <a:xfrm>
            <a:off x="7521099" y="1382230"/>
            <a:ext cx="475216" cy="475216"/>
            <a:chOff x="7303803" y="1980788"/>
            <a:chExt cx="1143000" cy="1143000"/>
          </a:xfrm>
        </p:grpSpPr>
        <p:sp>
          <p:nvSpPr>
            <p:cNvPr id="598" name="Oval 597">
              <a:extLst>
                <a:ext uri="{FF2B5EF4-FFF2-40B4-BE49-F238E27FC236}">
                  <a16:creationId xmlns:a16="http://schemas.microsoft.com/office/drawing/2014/main" id="{050E1DA4-2211-4125-A543-63DDC812AA19}"/>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9" name="Oval 598">
              <a:extLst>
                <a:ext uri="{FF2B5EF4-FFF2-40B4-BE49-F238E27FC236}">
                  <a16:creationId xmlns:a16="http://schemas.microsoft.com/office/drawing/2014/main" id="{A5AC5352-35D5-446D-94B0-5584B96200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0" name="Freeform: Shape 332">
              <a:extLst>
                <a:ext uri="{FF2B5EF4-FFF2-40B4-BE49-F238E27FC236}">
                  <a16:creationId xmlns:a16="http://schemas.microsoft.com/office/drawing/2014/main" id="{AD784ADF-0B70-4542-B25B-100FF633AF00}"/>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1" name="Picture 600">
              <a:extLst>
                <a:ext uri="{FF2B5EF4-FFF2-40B4-BE49-F238E27FC236}">
                  <a16:creationId xmlns:a16="http://schemas.microsoft.com/office/drawing/2014/main" id="{605EE00D-6A82-4CF7-A7A7-49A76CDB576F}"/>
                </a:ext>
              </a:extLst>
            </p:cNvPr>
            <p:cNvPicPr>
              <a:picLocks noChangeAspect="1"/>
            </p:cNvPicPr>
            <p:nvPr/>
          </p:nvPicPr>
          <p:blipFill>
            <a:blip r:embed="rId3"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2" name="Group 601">
            <a:extLst>
              <a:ext uri="{FF2B5EF4-FFF2-40B4-BE49-F238E27FC236}">
                <a16:creationId xmlns:a16="http://schemas.microsoft.com/office/drawing/2014/main" id="{B3F8BF93-E5C3-4233-8FC5-A2D4A8AAF08D}"/>
              </a:ext>
            </a:extLst>
          </p:cNvPr>
          <p:cNvGrpSpPr/>
          <p:nvPr/>
        </p:nvGrpSpPr>
        <p:grpSpPr>
          <a:xfrm>
            <a:off x="9390720" y="2410602"/>
            <a:ext cx="475216" cy="475216"/>
            <a:chOff x="3461159" y="1980788"/>
            <a:chExt cx="1143000" cy="1143000"/>
          </a:xfrm>
        </p:grpSpPr>
        <p:sp>
          <p:nvSpPr>
            <p:cNvPr id="603" name="Oval 602">
              <a:extLst>
                <a:ext uri="{FF2B5EF4-FFF2-40B4-BE49-F238E27FC236}">
                  <a16:creationId xmlns:a16="http://schemas.microsoft.com/office/drawing/2014/main" id="{CEFE4C97-BCE3-4472-A54A-E02201D575F0}"/>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4" name="Oval 603">
              <a:extLst>
                <a:ext uri="{FF2B5EF4-FFF2-40B4-BE49-F238E27FC236}">
                  <a16:creationId xmlns:a16="http://schemas.microsoft.com/office/drawing/2014/main" id="{C99DAA29-C808-47BB-9763-8B21B8C32EA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5" name="Freeform: Shape 311">
              <a:extLst>
                <a:ext uri="{FF2B5EF4-FFF2-40B4-BE49-F238E27FC236}">
                  <a16:creationId xmlns:a16="http://schemas.microsoft.com/office/drawing/2014/main" id="{8D02312B-6520-41AB-824C-64F3A1BF04AE}"/>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2698282C-2055-42EE-9BA0-4169235873AE}"/>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607" name="Group 606">
            <a:extLst>
              <a:ext uri="{FF2B5EF4-FFF2-40B4-BE49-F238E27FC236}">
                <a16:creationId xmlns:a16="http://schemas.microsoft.com/office/drawing/2014/main" id="{B17D54D1-6782-4C13-A0E6-0C18DC63F5D4}"/>
              </a:ext>
            </a:extLst>
          </p:cNvPr>
          <p:cNvGrpSpPr/>
          <p:nvPr/>
        </p:nvGrpSpPr>
        <p:grpSpPr>
          <a:xfrm>
            <a:off x="6818112" y="1286625"/>
            <a:ext cx="475216" cy="475216"/>
            <a:chOff x="8264466" y="3846864"/>
            <a:chExt cx="1143000" cy="1143000"/>
          </a:xfrm>
        </p:grpSpPr>
        <p:sp>
          <p:nvSpPr>
            <p:cNvPr id="608" name="Oval 607">
              <a:extLst>
                <a:ext uri="{FF2B5EF4-FFF2-40B4-BE49-F238E27FC236}">
                  <a16:creationId xmlns:a16="http://schemas.microsoft.com/office/drawing/2014/main" id="{A3D0B27B-110E-46AC-AEFD-E123ED159ED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09" name="Group 608">
              <a:extLst>
                <a:ext uri="{FF2B5EF4-FFF2-40B4-BE49-F238E27FC236}">
                  <a16:creationId xmlns:a16="http://schemas.microsoft.com/office/drawing/2014/main" id="{41CAA5AA-115A-47C0-8C8A-A16EF4260F91}"/>
                </a:ext>
              </a:extLst>
            </p:cNvPr>
            <p:cNvGrpSpPr/>
            <p:nvPr/>
          </p:nvGrpSpPr>
          <p:grpSpPr>
            <a:xfrm>
              <a:off x="8532489" y="3955366"/>
              <a:ext cx="606954" cy="950742"/>
              <a:chOff x="9233375" y="2727900"/>
              <a:chExt cx="408814" cy="640372"/>
            </a:xfrm>
          </p:grpSpPr>
          <p:sp>
            <p:nvSpPr>
              <p:cNvPr id="611" name="Oval 610">
                <a:extLst>
                  <a:ext uri="{FF2B5EF4-FFF2-40B4-BE49-F238E27FC236}">
                    <a16:creationId xmlns:a16="http://schemas.microsoft.com/office/drawing/2014/main" id="{08A3F0FE-5517-4348-9C59-FBA042717A08}"/>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2" name="Freeform: Shape 341">
                <a:extLst>
                  <a:ext uri="{FF2B5EF4-FFF2-40B4-BE49-F238E27FC236}">
                    <a16:creationId xmlns:a16="http://schemas.microsoft.com/office/drawing/2014/main" id="{ACC0FF9C-E4D1-4B64-977D-95D6B1EC66BD}"/>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0" name="Picture 609">
              <a:extLst>
                <a:ext uri="{FF2B5EF4-FFF2-40B4-BE49-F238E27FC236}">
                  <a16:creationId xmlns:a16="http://schemas.microsoft.com/office/drawing/2014/main" id="{72A6127B-3077-447D-BC70-D39DA5B0408D}"/>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3" name="Group 612">
            <a:extLst>
              <a:ext uri="{FF2B5EF4-FFF2-40B4-BE49-F238E27FC236}">
                <a16:creationId xmlns:a16="http://schemas.microsoft.com/office/drawing/2014/main" id="{9CB4F9E2-BD28-4D58-9DB9-F48DA7071B1E}"/>
              </a:ext>
            </a:extLst>
          </p:cNvPr>
          <p:cNvGrpSpPr/>
          <p:nvPr/>
        </p:nvGrpSpPr>
        <p:grpSpPr>
          <a:xfrm>
            <a:off x="9031156" y="2007659"/>
            <a:ext cx="475216" cy="475216"/>
            <a:chOff x="6343142" y="3846574"/>
            <a:chExt cx="1143000" cy="1143000"/>
          </a:xfrm>
        </p:grpSpPr>
        <p:sp>
          <p:nvSpPr>
            <p:cNvPr id="614" name="Oval 613">
              <a:extLst>
                <a:ext uri="{FF2B5EF4-FFF2-40B4-BE49-F238E27FC236}">
                  <a16:creationId xmlns:a16="http://schemas.microsoft.com/office/drawing/2014/main" id="{7F92E8B5-B30D-4C4A-924A-EF58942B055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5" name="Oval 614">
              <a:extLst>
                <a:ext uri="{FF2B5EF4-FFF2-40B4-BE49-F238E27FC236}">
                  <a16:creationId xmlns:a16="http://schemas.microsoft.com/office/drawing/2014/main" id="{B4BC8E89-4255-4E22-B8A7-6E60F467D94D}"/>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6" name="Freeform: Shape 325">
              <a:extLst>
                <a:ext uri="{FF2B5EF4-FFF2-40B4-BE49-F238E27FC236}">
                  <a16:creationId xmlns:a16="http://schemas.microsoft.com/office/drawing/2014/main" id="{4FE62C54-0051-4FC1-962B-DC59FE0BAAB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7" name="Picture 616">
              <a:extLst>
                <a:ext uri="{FF2B5EF4-FFF2-40B4-BE49-F238E27FC236}">
                  <a16:creationId xmlns:a16="http://schemas.microsoft.com/office/drawing/2014/main" id="{8E0BD457-D2A1-497C-9AA3-4385CD4AEEE0}"/>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18" name="Group 617">
            <a:extLst>
              <a:ext uri="{FF2B5EF4-FFF2-40B4-BE49-F238E27FC236}">
                <a16:creationId xmlns:a16="http://schemas.microsoft.com/office/drawing/2014/main" id="{3E56B408-F8AB-4ADF-9A29-4B91B86EDA63}"/>
              </a:ext>
            </a:extLst>
          </p:cNvPr>
          <p:cNvGrpSpPr/>
          <p:nvPr/>
        </p:nvGrpSpPr>
        <p:grpSpPr>
          <a:xfrm>
            <a:off x="8524946" y="1828176"/>
            <a:ext cx="475216" cy="475216"/>
            <a:chOff x="4421820" y="3837665"/>
            <a:chExt cx="1143000" cy="1143000"/>
          </a:xfrm>
        </p:grpSpPr>
        <p:sp>
          <p:nvSpPr>
            <p:cNvPr id="619" name="Oval 618">
              <a:extLst>
                <a:ext uri="{FF2B5EF4-FFF2-40B4-BE49-F238E27FC236}">
                  <a16:creationId xmlns:a16="http://schemas.microsoft.com/office/drawing/2014/main" id="{65EDC1E5-35AE-4ED0-AE4B-AFD65A1B5D7F}"/>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0" name="Group 619">
              <a:extLst>
                <a:ext uri="{FF2B5EF4-FFF2-40B4-BE49-F238E27FC236}">
                  <a16:creationId xmlns:a16="http://schemas.microsoft.com/office/drawing/2014/main" id="{205A9B04-CE26-4B8F-9CCE-0E4284980CA8}"/>
                </a:ext>
              </a:extLst>
            </p:cNvPr>
            <p:cNvGrpSpPr/>
            <p:nvPr/>
          </p:nvGrpSpPr>
          <p:grpSpPr>
            <a:xfrm>
              <a:off x="4695928" y="3929384"/>
              <a:ext cx="606954" cy="950742"/>
              <a:chOff x="923401" y="1750320"/>
              <a:chExt cx="606954" cy="950742"/>
            </a:xfrm>
          </p:grpSpPr>
          <p:sp>
            <p:nvSpPr>
              <p:cNvPr id="622" name="Oval 621">
                <a:extLst>
                  <a:ext uri="{FF2B5EF4-FFF2-40B4-BE49-F238E27FC236}">
                    <a16:creationId xmlns:a16="http://schemas.microsoft.com/office/drawing/2014/main" id="{A1121E3F-4F71-4540-8635-95CA22A173A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3" name="Freeform: Shape 320">
                <a:extLst>
                  <a:ext uri="{FF2B5EF4-FFF2-40B4-BE49-F238E27FC236}">
                    <a16:creationId xmlns:a16="http://schemas.microsoft.com/office/drawing/2014/main" id="{5EF04B8A-7592-4D53-A455-0AA548CC1DD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1" name="Picture 620">
              <a:extLst>
                <a:ext uri="{FF2B5EF4-FFF2-40B4-BE49-F238E27FC236}">
                  <a16:creationId xmlns:a16="http://schemas.microsoft.com/office/drawing/2014/main" id="{5A7615BA-D06F-491E-9D95-60998408749F}"/>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624" name="Group 623">
            <a:extLst>
              <a:ext uri="{FF2B5EF4-FFF2-40B4-BE49-F238E27FC236}">
                <a16:creationId xmlns:a16="http://schemas.microsoft.com/office/drawing/2014/main" id="{B3C45779-14BA-4096-A43B-D8F78D9A405D}"/>
              </a:ext>
            </a:extLst>
          </p:cNvPr>
          <p:cNvGrpSpPr>
            <a:grpSpLocks noChangeAspect="1"/>
          </p:cNvGrpSpPr>
          <p:nvPr/>
        </p:nvGrpSpPr>
        <p:grpSpPr>
          <a:xfrm>
            <a:off x="5887657" y="5741527"/>
            <a:ext cx="516759" cy="516759"/>
            <a:chOff x="5301956" y="4678104"/>
            <a:chExt cx="914400" cy="914400"/>
          </a:xfrm>
        </p:grpSpPr>
        <p:sp>
          <p:nvSpPr>
            <p:cNvPr id="625" name="Oval 624">
              <a:extLst>
                <a:ext uri="{FF2B5EF4-FFF2-40B4-BE49-F238E27FC236}">
                  <a16:creationId xmlns:a16="http://schemas.microsoft.com/office/drawing/2014/main" id="{0C887C3F-3401-410F-B164-956943E81D14}"/>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6" name="Group 625">
              <a:extLst>
                <a:ext uri="{FF2B5EF4-FFF2-40B4-BE49-F238E27FC236}">
                  <a16:creationId xmlns:a16="http://schemas.microsoft.com/office/drawing/2014/main" id="{CFDB9E4B-2A46-462A-89A7-D47BBCFC93E3}"/>
                </a:ext>
              </a:extLst>
            </p:cNvPr>
            <p:cNvGrpSpPr>
              <a:grpSpLocks noChangeAspect="1"/>
            </p:cNvGrpSpPr>
            <p:nvPr/>
          </p:nvGrpSpPr>
          <p:grpSpPr>
            <a:xfrm>
              <a:off x="5416532" y="4898732"/>
              <a:ext cx="674706" cy="433016"/>
              <a:chOff x="8025136" y="7417948"/>
              <a:chExt cx="1135149" cy="728520"/>
            </a:xfrm>
          </p:grpSpPr>
          <p:sp>
            <p:nvSpPr>
              <p:cNvPr id="627" name="Freeform 7">
                <a:extLst>
                  <a:ext uri="{FF2B5EF4-FFF2-40B4-BE49-F238E27FC236}">
                    <a16:creationId xmlns:a16="http://schemas.microsoft.com/office/drawing/2014/main" id="{6003C8A9-909F-4B89-9686-62C773887DFA}"/>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nvGrpSpPr>
              <p:cNvPr id="628" name="Group 627">
                <a:extLst>
                  <a:ext uri="{FF2B5EF4-FFF2-40B4-BE49-F238E27FC236}">
                    <a16:creationId xmlns:a16="http://schemas.microsoft.com/office/drawing/2014/main" id="{F6D5D488-6FBD-4688-8BF1-5A5B462A926A}"/>
                  </a:ext>
                </a:extLst>
              </p:cNvPr>
              <p:cNvGrpSpPr/>
              <p:nvPr/>
            </p:nvGrpSpPr>
            <p:grpSpPr>
              <a:xfrm>
                <a:off x="8025136" y="7417948"/>
                <a:ext cx="1135149" cy="728520"/>
                <a:chOff x="8025136" y="7417948"/>
                <a:chExt cx="1135149" cy="728520"/>
              </a:xfrm>
            </p:grpSpPr>
            <p:sp>
              <p:nvSpPr>
                <p:cNvPr id="629" name="Freeform 40">
                  <a:extLst>
                    <a:ext uri="{FF2B5EF4-FFF2-40B4-BE49-F238E27FC236}">
                      <a16:creationId xmlns:a16="http://schemas.microsoft.com/office/drawing/2014/main" id="{652E7135-1A62-4929-97BC-EF1F3CBC9C72}"/>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630" name="Freeform 512">
                  <a:extLst>
                    <a:ext uri="{FF2B5EF4-FFF2-40B4-BE49-F238E27FC236}">
                      <a16:creationId xmlns:a16="http://schemas.microsoft.com/office/drawing/2014/main" id="{2E4A6483-E85C-43DC-8025-65C5955E5863}"/>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entury Gothic" panose="020B0502020202020204"/>
                    <a:ea typeface="+mn-ea"/>
                    <a:cs typeface="+mn-cs"/>
                  </a:endParaRPr>
                </a:p>
              </p:txBody>
            </p:sp>
          </p:grpSp>
        </p:grpSp>
      </p:grpSp>
      <p:grpSp>
        <p:nvGrpSpPr>
          <p:cNvPr id="631" name="Group 630">
            <a:extLst>
              <a:ext uri="{FF2B5EF4-FFF2-40B4-BE49-F238E27FC236}">
                <a16:creationId xmlns:a16="http://schemas.microsoft.com/office/drawing/2014/main" id="{133C249F-120D-43F3-BAD5-DDEF5F0CB307}"/>
              </a:ext>
            </a:extLst>
          </p:cNvPr>
          <p:cNvGrpSpPr>
            <a:grpSpLocks noChangeAspect="1"/>
          </p:cNvGrpSpPr>
          <p:nvPr/>
        </p:nvGrpSpPr>
        <p:grpSpPr>
          <a:xfrm>
            <a:off x="6444811" y="5926957"/>
            <a:ext cx="516759" cy="516759"/>
            <a:chOff x="7488915" y="4160672"/>
            <a:chExt cx="914400" cy="914400"/>
          </a:xfrm>
        </p:grpSpPr>
        <p:sp>
          <p:nvSpPr>
            <p:cNvPr id="632" name="Oval 631">
              <a:extLst>
                <a:ext uri="{FF2B5EF4-FFF2-40B4-BE49-F238E27FC236}">
                  <a16:creationId xmlns:a16="http://schemas.microsoft.com/office/drawing/2014/main" id="{AC548D6E-4248-4CF7-93C7-28C6622FF563}"/>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33" name="Group 632">
              <a:extLst>
                <a:ext uri="{FF2B5EF4-FFF2-40B4-BE49-F238E27FC236}">
                  <a16:creationId xmlns:a16="http://schemas.microsoft.com/office/drawing/2014/main" id="{C11B889B-1418-4F9C-820D-B98282AD1DE2}"/>
                </a:ext>
              </a:extLst>
            </p:cNvPr>
            <p:cNvGrpSpPr>
              <a:grpSpLocks noChangeAspect="1"/>
            </p:cNvGrpSpPr>
            <p:nvPr/>
          </p:nvGrpSpPr>
          <p:grpSpPr>
            <a:xfrm>
              <a:off x="7725213" y="4317830"/>
              <a:ext cx="441804" cy="600084"/>
              <a:chOff x="11395930" y="2227184"/>
              <a:chExt cx="416827" cy="566158"/>
            </a:xfrm>
          </p:grpSpPr>
          <p:grpSp>
            <p:nvGrpSpPr>
              <p:cNvPr id="634" name="Group 633">
                <a:extLst>
                  <a:ext uri="{FF2B5EF4-FFF2-40B4-BE49-F238E27FC236}">
                    <a16:creationId xmlns:a16="http://schemas.microsoft.com/office/drawing/2014/main" id="{3033F0C3-5058-4508-A43A-52719F232FD4}"/>
                  </a:ext>
                </a:extLst>
              </p:cNvPr>
              <p:cNvGrpSpPr/>
              <p:nvPr/>
            </p:nvGrpSpPr>
            <p:grpSpPr>
              <a:xfrm>
                <a:off x="11403418" y="2232104"/>
                <a:ext cx="401275" cy="530028"/>
                <a:chOff x="8817145" y="5862982"/>
                <a:chExt cx="200853" cy="338001"/>
              </a:xfrm>
            </p:grpSpPr>
            <p:sp>
              <p:nvSpPr>
                <p:cNvPr id="638" name="Rectangle 11">
                  <a:extLst>
                    <a:ext uri="{FF2B5EF4-FFF2-40B4-BE49-F238E27FC236}">
                      <a16:creationId xmlns:a16="http://schemas.microsoft.com/office/drawing/2014/main" id="{E285EE3F-7E51-490B-B985-FD91E11A1AAC}"/>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39" name="Rectangle 12">
                  <a:extLst>
                    <a:ext uri="{FF2B5EF4-FFF2-40B4-BE49-F238E27FC236}">
                      <a16:creationId xmlns:a16="http://schemas.microsoft.com/office/drawing/2014/main" id="{560ECCF2-398C-4A39-BA61-8D9A3D100D4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40" name="Freeform 17">
                  <a:extLst>
                    <a:ext uri="{FF2B5EF4-FFF2-40B4-BE49-F238E27FC236}">
                      <a16:creationId xmlns:a16="http://schemas.microsoft.com/office/drawing/2014/main" id="{FC551CCD-BC13-430E-AA09-5F751E9EB27C}"/>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635" name="Freeform 9">
                <a:extLst>
                  <a:ext uri="{FF2B5EF4-FFF2-40B4-BE49-F238E27FC236}">
                    <a16:creationId xmlns:a16="http://schemas.microsoft.com/office/drawing/2014/main" id="{03884AE1-2D10-43A7-A009-386643AE4654}"/>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6" name="Picture 635">
                <a:extLst>
                  <a:ext uri="{FF2B5EF4-FFF2-40B4-BE49-F238E27FC236}">
                    <a16:creationId xmlns:a16="http://schemas.microsoft.com/office/drawing/2014/main" id="{0DB90900-D7B1-4757-88E3-34641882727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637" name="Oval 636">
                <a:extLst>
                  <a:ext uri="{FF2B5EF4-FFF2-40B4-BE49-F238E27FC236}">
                    <a16:creationId xmlns:a16="http://schemas.microsoft.com/office/drawing/2014/main" id="{44328849-4E14-4FF9-92B0-CEF6C2913315}"/>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641" name="Group 640">
            <a:extLst>
              <a:ext uri="{FF2B5EF4-FFF2-40B4-BE49-F238E27FC236}">
                <a16:creationId xmlns:a16="http://schemas.microsoft.com/office/drawing/2014/main" id="{35363AAB-1C33-4CD2-BE4F-D99411A9FDEA}"/>
              </a:ext>
            </a:extLst>
          </p:cNvPr>
          <p:cNvGrpSpPr/>
          <p:nvPr/>
        </p:nvGrpSpPr>
        <p:grpSpPr>
          <a:xfrm>
            <a:off x="4789754" y="5715474"/>
            <a:ext cx="516759" cy="516759"/>
            <a:chOff x="7770325" y="1952766"/>
            <a:chExt cx="1143000" cy="1143000"/>
          </a:xfrm>
        </p:grpSpPr>
        <p:sp>
          <p:nvSpPr>
            <p:cNvPr id="642" name="Oval 641">
              <a:extLst>
                <a:ext uri="{FF2B5EF4-FFF2-40B4-BE49-F238E27FC236}">
                  <a16:creationId xmlns:a16="http://schemas.microsoft.com/office/drawing/2014/main" id="{F778607C-25A1-4D7D-B8AA-188C6B963E37}"/>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43" name="Picture 642">
              <a:extLst>
                <a:ext uri="{FF2B5EF4-FFF2-40B4-BE49-F238E27FC236}">
                  <a16:creationId xmlns:a16="http://schemas.microsoft.com/office/drawing/2014/main" id="{4D231F74-BC8A-4395-9552-6997E3CB3471}"/>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644" name="Picture 643">
              <a:extLst>
                <a:ext uri="{FF2B5EF4-FFF2-40B4-BE49-F238E27FC236}">
                  <a16:creationId xmlns:a16="http://schemas.microsoft.com/office/drawing/2014/main" id="{785E8096-A137-42ED-B996-1018BC178F2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645" name="Group 644">
            <a:extLst>
              <a:ext uri="{FF2B5EF4-FFF2-40B4-BE49-F238E27FC236}">
                <a16:creationId xmlns:a16="http://schemas.microsoft.com/office/drawing/2014/main" id="{E78FCB2B-781B-4376-88DB-382C756F6C75}"/>
              </a:ext>
            </a:extLst>
          </p:cNvPr>
          <p:cNvGrpSpPr/>
          <p:nvPr/>
        </p:nvGrpSpPr>
        <p:grpSpPr>
          <a:xfrm>
            <a:off x="6869696" y="5550164"/>
            <a:ext cx="516759" cy="516759"/>
            <a:chOff x="8785063" y="2988618"/>
            <a:chExt cx="1143000" cy="1143000"/>
          </a:xfrm>
        </p:grpSpPr>
        <p:grpSp>
          <p:nvGrpSpPr>
            <p:cNvPr id="646" name="Group 645">
              <a:extLst>
                <a:ext uri="{FF2B5EF4-FFF2-40B4-BE49-F238E27FC236}">
                  <a16:creationId xmlns:a16="http://schemas.microsoft.com/office/drawing/2014/main" id="{66D3C707-66D6-4BC1-A5E8-6EE2D2F684CE}"/>
                </a:ext>
              </a:extLst>
            </p:cNvPr>
            <p:cNvGrpSpPr>
              <a:grpSpLocks noChangeAspect="1"/>
            </p:cNvGrpSpPr>
            <p:nvPr/>
          </p:nvGrpSpPr>
          <p:grpSpPr>
            <a:xfrm>
              <a:off x="8785063" y="2988618"/>
              <a:ext cx="1143000" cy="1143000"/>
              <a:chOff x="7212772" y="5496293"/>
              <a:chExt cx="914400" cy="914400"/>
            </a:xfrm>
          </p:grpSpPr>
          <p:sp>
            <p:nvSpPr>
              <p:cNvPr id="648" name="Oval 647">
                <a:extLst>
                  <a:ext uri="{FF2B5EF4-FFF2-40B4-BE49-F238E27FC236}">
                    <a16:creationId xmlns:a16="http://schemas.microsoft.com/office/drawing/2014/main" id="{7252D525-8FD1-4752-A31B-1B1A14335E87}"/>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49" name="Freeform 7">
                <a:extLst>
                  <a:ext uri="{FF2B5EF4-FFF2-40B4-BE49-F238E27FC236}">
                    <a16:creationId xmlns:a16="http://schemas.microsoft.com/office/drawing/2014/main" id="{FDF44BA2-816A-4760-8ABF-7C0347F36001}"/>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647" name="Picture 646">
              <a:extLst>
                <a:ext uri="{FF2B5EF4-FFF2-40B4-BE49-F238E27FC236}">
                  <a16:creationId xmlns:a16="http://schemas.microsoft.com/office/drawing/2014/main" id="{9AD5181F-00AF-4021-8D32-2D3E77C1B7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290009"/>
              <a:ext cx="849212" cy="568482"/>
            </a:xfrm>
            <a:prstGeom prst="rect">
              <a:avLst/>
            </a:prstGeom>
          </p:spPr>
        </p:pic>
      </p:grpSp>
      <p:grpSp>
        <p:nvGrpSpPr>
          <p:cNvPr id="650" name="Group 649">
            <a:extLst>
              <a:ext uri="{FF2B5EF4-FFF2-40B4-BE49-F238E27FC236}">
                <a16:creationId xmlns:a16="http://schemas.microsoft.com/office/drawing/2014/main" id="{9B846AD3-3C36-4136-9306-006CE8AECA8E}"/>
              </a:ext>
            </a:extLst>
          </p:cNvPr>
          <p:cNvGrpSpPr/>
          <p:nvPr/>
        </p:nvGrpSpPr>
        <p:grpSpPr>
          <a:xfrm>
            <a:off x="4304186" y="1266689"/>
            <a:ext cx="475216" cy="475216"/>
            <a:chOff x="7996472" y="4632292"/>
            <a:chExt cx="1143000" cy="1143000"/>
          </a:xfrm>
        </p:grpSpPr>
        <p:sp>
          <p:nvSpPr>
            <p:cNvPr id="651" name="Oval 650">
              <a:extLst>
                <a:ext uri="{FF2B5EF4-FFF2-40B4-BE49-F238E27FC236}">
                  <a16:creationId xmlns:a16="http://schemas.microsoft.com/office/drawing/2014/main" id="{2A4C1BE8-4C86-4F6E-99BF-DF0DD5E9EFE0}"/>
                </a:ext>
              </a:extLst>
            </p:cNvPr>
            <p:cNvSpPr/>
            <p:nvPr/>
          </p:nvSpPr>
          <p:spPr bwMode="auto">
            <a:xfrm>
              <a:off x="7996472" y="4632292"/>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52" name="Picture 651">
              <a:extLst>
                <a:ext uri="{FF2B5EF4-FFF2-40B4-BE49-F238E27FC236}">
                  <a16:creationId xmlns:a16="http://schemas.microsoft.com/office/drawing/2014/main" id="{12284A81-5D38-461C-910C-399BB13E1DD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653" name="Group 652">
            <a:extLst>
              <a:ext uri="{FF2B5EF4-FFF2-40B4-BE49-F238E27FC236}">
                <a16:creationId xmlns:a16="http://schemas.microsoft.com/office/drawing/2014/main" id="{A44E8BC8-1353-4461-B0DD-B35D8DEAB392}"/>
              </a:ext>
            </a:extLst>
          </p:cNvPr>
          <p:cNvGrpSpPr>
            <a:grpSpLocks noChangeAspect="1"/>
          </p:cNvGrpSpPr>
          <p:nvPr/>
        </p:nvGrpSpPr>
        <p:grpSpPr>
          <a:xfrm>
            <a:off x="3313402" y="1552154"/>
            <a:ext cx="432015" cy="432015"/>
            <a:chOff x="5800549" y="3375773"/>
            <a:chExt cx="914400" cy="914400"/>
          </a:xfrm>
        </p:grpSpPr>
        <p:sp>
          <p:nvSpPr>
            <p:cNvPr id="654" name="Freeform 5">
              <a:extLst>
                <a:ext uri="{FF2B5EF4-FFF2-40B4-BE49-F238E27FC236}">
                  <a16:creationId xmlns:a16="http://schemas.microsoft.com/office/drawing/2014/main" id="{650E5359-696A-4BCF-B5D5-542DE4692836}"/>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655" name="Freeform 131">
              <a:extLst>
                <a:ext uri="{FF2B5EF4-FFF2-40B4-BE49-F238E27FC236}">
                  <a16:creationId xmlns:a16="http://schemas.microsoft.com/office/drawing/2014/main" id="{4BE1A4FB-A9CE-49CC-8261-F4DB8B07F87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659" name="Group 658">
            <a:extLst>
              <a:ext uri="{FF2B5EF4-FFF2-40B4-BE49-F238E27FC236}">
                <a16:creationId xmlns:a16="http://schemas.microsoft.com/office/drawing/2014/main" id="{B3DB6AD8-2E2C-49ED-884A-18907CFD52DB}"/>
              </a:ext>
            </a:extLst>
          </p:cNvPr>
          <p:cNvGrpSpPr/>
          <p:nvPr/>
        </p:nvGrpSpPr>
        <p:grpSpPr>
          <a:xfrm>
            <a:off x="2983517" y="1946970"/>
            <a:ext cx="432014" cy="432014"/>
            <a:chOff x="2298257" y="3149636"/>
            <a:chExt cx="1143000" cy="1143000"/>
          </a:xfrm>
        </p:grpSpPr>
        <p:sp>
          <p:nvSpPr>
            <p:cNvPr id="660" name="Freeform 5">
              <a:extLst>
                <a:ext uri="{FF2B5EF4-FFF2-40B4-BE49-F238E27FC236}">
                  <a16:creationId xmlns:a16="http://schemas.microsoft.com/office/drawing/2014/main" id="{8428CE8C-E92C-40B8-B725-495C26D3C0F3}"/>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661" name="Picture 660">
              <a:extLst>
                <a:ext uri="{FF2B5EF4-FFF2-40B4-BE49-F238E27FC236}">
                  <a16:creationId xmlns:a16="http://schemas.microsoft.com/office/drawing/2014/main" id="{8863210E-3B4A-4B6F-9308-31FAE451B8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69" name="Group 668">
            <a:extLst>
              <a:ext uri="{FF2B5EF4-FFF2-40B4-BE49-F238E27FC236}">
                <a16:creationId xmlns:a16="http://schemas.microsoft.com/office/drawing/2014/main" id="{9EBE8D9B-4288-4706-B49E-8B67276DC6B4}"/>
              </a:ext>
            </a:extLst>
          </p:cNvPr>
          <p:cNvGrpSpPr>
            <a:grpSpLocks noChangeAspect="1"/>
          </p:cNvGrpSpPr>
          <p:nvPr/>
        </p:nvGrpSpPr>
        <p:grpSpPr>
          <a:xfrm>
            <a:off x="7409155" y="5730579"/>
            <a:ext cx="516759" cy="516759"/>
            <a:chOff x="5932610" y="2325701"/>
            <a:chExt cx="914400" cy="914400"/>
          </a:xfrm>
        </p:grpSpPr>
        <p:sp>
          <p:nvSpPr>
            <p:cNvPr id="670" name="Oval 669">
              <a:extLst>
                <a:ext uri="{FF2B5EF4-FFF2-40B4-BE49-F238E27FC236}">
                  <a16:creationId xmlns:a16="http://schemas.microsoft.com/office/drawing/2014/main" id="{3962BE7D-2691-42E1-872E-5378841380B3}"/>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71" name="Group 670">
              <a:extLst>
                <a:ext uri="{FF2B5EF4-FFF2-40B4-BE49-F238E27FC236}">
                  <a16:creationId xmlns:a16="http://schemas.microsoft.com/office/drawing/2014/main" id="{27DC2ED2-C495-4F44-BA8E-62355F14DEE3}"/>
                </a:ext>
              </a:extLst>
            </p:cNvPr>
            <p:cNvGrpSpPr>
              <a:grpSpLocks noChangeAspect="1"/>
            </p:cNvGrpSpPr>
            <p:nvPr/>
          </p:nvGrpSpPr>
          <p:grpSpPr>
            <a:xfrm>
              <a:off x="6222332" y="2484305"/>
              <a:ext cx="334986" cy="597213"/>
              <a:chOff x="9756147" y="5515365"/>
              <a:chExt cx="315631" cy="562708"/>
            </a:xfrm>
          </p:grpSpPr>
          <p:grpSp>
            <p:nvGrpSpPr>
              <p:cNvPr id="672" name="Group 671">
                <a:extLst>
                  <a:ext uri="{FF2B5EF4-FFF2-40B4-BE49-F238E27FC236}">
                    <a16:creationId xmlns:a16="http://schemas.microsoft.com/office/drawing/2014/main" id="{14A62AAF-A56A-40E4-B4BF-7C96FC0196EA}"/>
                  </a:ext>
                </a:extLst>
              </p:cNvPr>
              <p:cNvGrpSpPr/>
              <p:nvPr/>
            </p:nvGrpSpPr>
            <p:grpSpPr>
              <a:xfrm>
                <a:off x="9775703" y="5561872"/>
                <a:ext cx="276492" cy="508980"/>
                <a:chOff x="8817145" y="5862985"/>
                <a:chExt cx="200848" cy="389795"/>
              </a:xfrm>
            </p:grpSpPr>
            <p:sp>
              <p:nvSpPr>
                <p:cNvPr id="675" name="Rectangle 11">
                  <a:extLst>
                    <a:ext uri="{FF2B5EF4-FFF2-40B4-BE49-F238E27FC236}">
                      <a16:creationId xmlns:a16="http://schemas.microsoft.com/office/drawing/2014/main" id="{6C72C9D5-F3CE-44B7-8130-E227BC437177}"/>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76" name="Rectangle 12">
                  <a:extLst>
                    <a:ext uri="{FF2B5EF4-FFF2-40B4-BE49-F238E27FC236}">
                      <a16:creationId xmlns:a16="http://schemas.microsoft.com/office/drawing/2014/main" id="{D3F43956-B759-4E7B-B82F-39AF94EF430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77" name="Freeform 17">
                  <a:extLst>
                    <a:ext uri="{FF2B5EF4-FFF2-40B4-BE49-F238E27FC236}">
                      <a16:creationId xmlns:a16="http://schemas.microsoft.com/office/drawing/2014/main" id="{85F6DC37-3E30-4C92-95C3-BB3EE9975B6D}"/>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673" name="Freeform 464">
                <a:extLst>
                  <a:ext uri="{FF2B5EF4-FFF2-40B4-BE49-F238E27FC236}">
                    <a16:creationId xmlns:a16="http://schemas.microsoft.com/office/drawing/2014/main" id="{44569F55-0BF3-4384-8461-93D58A484C3A}"/>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4" name="Picture 673">
                <a:extLst>
                  <a:ext uri="{FF2B5EF4-FFF2-40B4-BE49-F238E27FC236}">
                    <a16:creationId xmlns:a16="http://schemas.microsoft.com/office/drawing/2014/main" id="{B2CA1325-AAA2-48A8-A560-8D9527F6CE7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678" name="Group 677">
            <a:extLst>
              <a:ext uri="{FF2B5EF4-FFF2-40B4-BE49-F238E27FC236}">
                <a16:creationId xmlns:a16="http://schemas.microsoft.com/office/drawing/2014/main" id="{6360A7D8-D794-47B8-89B0-3C5E7E3150D3}"/>
              </a:ext>
            </a:extLst>
          </p:cNvPr>
          <p:cNvGrpSpPr>
            <a:grpSpLocks noChangeAspect="1"/>
          </p:cNvGrpSpPr>
          <p:nvPr/>
        </p:nvGrpSpPr>
        <p:grpSpPr>
          <a:xfrm>
            <a:off x="5341446" y="5933302"/>
            <a:ext cx="516759" cy="516759"/>
            <a:chOff x="4611866" y="1684871"/>
            <a:chExt cx="914400" cy="914400"/>
          </a:xfrm>
        </p:grpSpPr>
        <p:sp>
          <p:nvSpPr>
            <p:cNvPr id="679" name="Oval 678">
              <a:extLst>
                <a:ext uri="{FF2B5EF4-FFF2-40B4-BE49-F238E27FC236}">
                  <a16:creationId xmlns:a16="http://schemas.microsoft.com/office/drawing/2014/main" id="{AB2DF30F-E59C-4A18-BD54-99F3D927E63A}"/>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80" name="Group 679">
              <a:extLst>
                <a:ext uri="{FF2B5EF4-FFF2-40B4-BE49-F238E27FC236}">
                  <a16:creationId xmlns:a16="http://schemas.microsoft.com/office/drawing/2014/main" id="{722CE979-B201-49C7-9117-96B9DAD5E7AB}"/>
                </a:ext>
              </a:extLst>
            </p:cNvPr>
            <p:cNvGrpSpPr>
              <a:grpSpLocks noChangeAspect="1"/>
            </p:cNvGrpSpPr>
            <p:nvPr/>
          </p:nvGrpSpPr>
          <p:grpSpPr>
            <a:xfrm>
              <a:off x="4883530" y="1836335"/>
              <a:ext cx="355944" cy="611472"/>
              <a:chOff x="9002225" y="4856834"/>
              <a:chExt cx="250199" cy="429814"/>
            </a:xfrm>
          </p:grpSpPr>
          <p:grpSp>
            <p:nvGrpSpPr>
              <p:cNvPr id="681" name="Group 680">
                <a:extLst>
                  <a:ext uri="{FF2B5EF4-FFF2-40B4-BE49-F238E27FC236}">
                    <a16:creationId xmlns:a16="http://schemas.microsoft.com/office/drawing/2014/main" id="{6982158A-FB65-4FD9-8999-4D8F90A39447}"/>
                  </a:ext>
                </a:extLst>
              </p:cNvPr>
              <p:cNvGrpSpPr>
                <a:grpSpLocks noChangeAspect="1"/>
              </p:cNvGrpSpPr>
              <p:nvPr/>
            </p:nvGrpSpPr>
            <p:grpSpPr>
              <a:xfrm>
                <a:off x="9002225" y="4856834"/>
                <a:ext cx="250199" cy="429814"/>
                <a:chOff x="7170738" y="7689850"/>
                <a:chExt cx="692150" cy="1189038"/>
              </a:xfrm>
            </p:grpSpPr>
            <p:sp>
              <p:nvSpPr>
                <p:cNvPr id="683" name="Freeform 10">
                  <a:extLst>
                    <a:ext uri="{FF2B5EF4-FFF2-40B4-BE49-F238E27FC236}">
                      <a16:creationId xmlns:a16="http://schemas.microsoft.com/office/drawing/2014/main" id="{B9198C19-B6B4-4C64-96DF-C5825212225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4" name="Rectangle 11">
                  <a:extLst>
                    <a:ext uri="{FF2B5EF4-FFF2-40B4-BE49-F238E27FC236}">
                      <a16:creationId xmlns:a16="http://schemas.microsoft.com/office/drawing/2014/main" id="{C25F78C8-87D3-41C5-B567-8A6E0A29D0D9}"/>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5" name="Rectangle 12">
                  <a:extLst>
                    <a:ext uri="{FF2B5EF4-FFF2-40B4-BE49-F238E27FC236}">
                      <a16:creationId xmlns:a16="http://schemas.microsoft.com/office/drawing/2014/main" id="{FD8D78B8-31E3-444C-B345-33A1E50159E2}"/>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6" name="Freeform 13">
                  <a:extLst>
                    <a:ext uri="{FF2B5EF4-FFF2-40B4-BE49-F238E27FC236}">
                      <a16:creationId xmlns:a16="http://schemas.microsoft.com/office/drawing/2014/main" id="{1121F733-C35B-4692-90A0-48FA48C35E62}"/>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7" name="Rectangle 14">
                  <a:extLst>
                    <a:ext uri="{FF2B5EF4-FFF2-40B4-BE49-F238E27FC236}">
                      <a16:creationId xmlns:a16="http://schemas.microsoft.com/office/drawing/2014/main" id="{0D9A4F4C-35DD-471C-ACF8-D6B3324E03B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8" name="Freeform 15">
                  <a:extLst>
                    <a:ext uri="{FF2B5EF4-FFF2-40B4-BE49-F238E27FC236}">
                      <a16:creationId xmlns:a16="http://schemas.microsoft.com/office/drawing/2014/main" id="{0F0EB898-C8A0-4CF2-9DDB-65C2BF8ECAC0}"/>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9" name="Freeform 17">
                  <a:extLst>
                    <a:ext uri="{FF2B5EF4-FFF2-40B4-BE49-F238E27FC236}">
                      <a16:creationId xmlns:a16="http://schemas.microsoft.com/office/drawing/2014/main" id="{89A0B4C1-1412-4AEF-AF19-B615F701DA55}"/>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682" name="Picture 681">
                <a:extLst>
                  <a:ext uri="{FF2B5EF4-FFF2-40B4-BE49-F238E27FC236}">
                    <a16:creationId xmlns:a16="http://schemas.microsoft.com/office/drawing/2014/main" id="{B9881E35-2C2D-48C6-9748-3768DA0906B1}"/>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690" name="Group 689">
            <a:extLst>
              <a:ext uri="{FF2B5EF4-FFF2-40B4-BE49-F238E27FC236}">
                <a16:creationId xmlns:a16="http://schemas.microsoft.com/office/drawing/2014/main" id="{CE6E6917-4558-4AC2-B6D6-A048601F1D3B}"/>
              </a:ext>
            </a:extLst>
          </p:cNvPr>
          <p:cNvGrpSpPr>
            <a:grpSpLocks noChangeAspect="1"/>
          </p:cNvGrpSpPr>
          <p:nvPr/>
        </p:nvGrpSpPr>
        <p:grpSpPr>
          <a:xfrm>
            <a:off x="9020747" y="5134717"/>
            <a:ext cx="521208" cy="521208"/>
            <a:chOff x="5611725" y="1819976"/>
            <a:chExt cx="1124712" cy="1124712"/>
          </a:xfrm>
        </p:grpSpPr>
        <p:sp>
          <p:nvSpPr>
            <p:cNvPr id="691" name="Oval 690">
              <a:extLst>
                <a:ext uri="{FF2B5EF4-FFF2-40B4-BE49-F238E27FC236}">
                  <a16:creationId xmlns:a16="http://schemas.microsoft.com/office/drawing/2014/main" id="{08949299-FA8E-4897-8A51-84BF39166705}"/>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2" name="Picture 691">
              <a:extLst>
                <a:ext uri="{FF2B5EF4-FFF2-40B4-BE49-F238E27FC236}">
                  <a16:creationId xmlns:a16="http://schemas.microsoft.com/office/drawing/2014/main" id="{A27D03DD-F336-42F0-AA66-8FCED4E2DD63}"/>
                </a:ext>
              </a:extLst>
            </p:cNvPr>
            <p:cNvPicPr>
              <a:picLocks noChangeAspect="1"/>
            </p:cNvPicPr>
            <p:nvPr/>
          </p:nvPicPr>
          <p:blipFill>
            <a:blip r:embed="rId17"/>
            <a:stretch>
              <a:fillRect/>
            </a:stretch>
          </p:blipFill>
          <p:spPr>
            <a:xfrm>
              <a:off x="5873788" y="2082039"/>
              <a:ext cx="600586" cy="600586"/>
            </a:xfrm>
            <a:prstGeom prst="rect">
              <a:avLst/>
            </a:prstGeom>
          </p:spPr>
        </p:pic>
      </p:grpSp>
      <p:grpSp>
        <p:nvGrpSpPr>
          <p:cNvPr id="693" name="Group 692">
            <a:extLst>
              <a:ext uri="{FF2B5EF4-FFF2-40B4-BE49-F238E27FC236}">
                <a16:creationId xmlns:a16="http://schemas.microsoft.com/office/drawing/2014/main" id="{E4D5EA04-E827-4B2F-877E-911E21BCCA70}"/>
              </a:ext>
            </a:extLst>
          </p:cNvPr>
          <p:cNvGrpSpPr>
            <a:grpSpLocks noChangeAspect="1"/>
          </p:cNvGrpSpPr>
          <p:nvPr/>
        </p:nvGrpSpPr>
        <p:grpSpPr>
          <a:xfrm>
            <a:off x="4167210" y="5787979"/>
            <a:ext cx="521208" cy="521208"/>
            <a:chOff x="4047968" y="1819976"/>
            <a:chExt cx="1124712" cy="1124712"/>
          </a:xfrm>
        </p:grpSpPr>
        <p:sp>
          <p:nvSpPr>
            <p:cNvPr id="694" name="Oval 693">
              <a:extLst>
                <a:ext uri="{FF2B5EF4-FFF2-40B4-BE49-F238E27FC236}">
                  <a16:creationId xmlns:a16="http://schemas.microsoft.com/office/drawing/2014/main" id="{D271583A-8C44-4584-89B9-24D38E2465D8}"/>
                </a:ext>
              </a:extLst>
            </p:cNvPr>
            <p:cNvSpPr>
              <a:spLocks noChangeAspect="1"/>
            </p:cNvSpPr>
            <p:nvPr/>
          </p:nvSpPr>
          <p:spPr bwMode="auto">
            <a:xfrm>
              <a:off x="4047968"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5" name="Picture 694">
              <a:extLst>
                <a:ext uri="{FF2B5EF4-FFF2-40B4-BE49-F238E27FC236}">
                  <a16:creationId xmlns:a16="http://schemas.microsoft.com/office/drawing/2014/main" id="{8C0176EF-5DA5-40D0-A9E4-163D521CC30F}"/>
                </a:ext>
              </a:extLst>
            </p:cNvPr>
            <p:cNvPicPr>
              <a:picLocks noChangeAspect="1"/>
            </p:cNvPicPr>
            <p:nvPr/>
          </p:nvPicPr>
          <p:blipFill>
            <a:blip r:embed="rId18"/>
            <a:stretch>
              <a:fillRect/>
            </a:stretch>
          </p:blipFill>
          <p:spPr>
            <a:xfrm>
              <a:off x="4310031" y="2082039"/>
              <a:ext cx="600586" cy="600586"/>
            </a:xfrm>
            <a:prstGeom prst="rect">
              <a:avLst/>
            </a:prstGeom>
          </p:spPr>
        </p:pic>
      </p:grpSp>
      <p:grpSp>
        <p:nvGrpSpPr>
          <p:cNvPr id="699" name="Group 698">
            <a:extLst>
              <a:ext uri="{FF2B5EF4-FFF2-40B4-BE49-F238E27FC236}">
                <a16:creationId xmlns:a16="http://schemas.microsoft.com/office/drawing/2014/main" id="{8866C5F0-848F-4C74-B502-3F4E12C45BE8}"/>
              </a:ext>
            </a:extLst>
          </p:cNvPr>
          <p:cNvGrpSpPr>
            <a:grpSpLocks noChangeAspect="1"/>
          </p:cNvGrpSpPr>
          <p:nvPr/>
        </p:nvGrpSpPr>
        <p:grpSpPr>
          <a:xfrm>
            <a:off x="10130496" y="4440665"/>
            <a:ext cx="521208" cy="521208"/>
            <a:chOff x="7259412" y="1819976"/>
            <a:chExt cx="1124712" cy="1124712"/>
          </a:xfrm>
        </p:grpSpPr>
        <p:sp>
          <p:nvSpPr>
            <p:cNvPr id="700" name="Oval 699">
              <a:extLst>
                <a:ext uri="{FF2B5EF4-FFF2-40B4-BE49-F238E27FC236}">
                  <a16:creationId xmlns:a16="http://schemas.microsoft.com/office/drawing/2014/main" id="{DD4835D9-C38E-40AC-B4EB-7ED61AB6FB0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1" name="Picture 700">
              <a:extLst>
                <a:ext uri="{FF2B5EF4-FFF2-40B4-BE49-F238E27FC236}">
                  <a16:creationId xmlns:a16="http://schemas.microsoft.com/office/drawing/2014/main" id="{B0BA1C40-2095-4CF3-B650-93C073BFFF0E}"/>
                </a:ext>
              </a:extLst>
            </p:cNvPr>
            <p:cNvPicPr>
              <a:picLocks noChangeAspect="1"/>
            </p:cNvPicPr>
            <p:nvPr/>
          </p:nvPicPr>
          <p:blipFill>
            <a:blip r:embed="rId19"/>
            <a:stretch>
              <a:fillRect/>
            </a:stretch>
          </p:blipFill>
          <p:spPr>
            <a:xfrm>
              <a:off x="7521475" y="2082039"/>
              <a:ext cx="600586" cy="600586"/>
            </a:xfrm>
            <a:prstGeom prst="rect">
              <a:avLst/>
            </a:prstGeom>
          </p:spPr>
        </p:pic>
      </p:grpSp>
      <p:grpSp>
        <p:nvGrpSpPr>
          <p:cNvPr id="702" name="Group 701">
            <a:extLst>
              <a:ext uri="{FF2B5EF4-FFF2-40B4-BE49-F238E27FC236}">
                <a16:creationId xmlns:a16="http://schemas.microsoft.com/office/drawing/2014/main" id="{147DCA37-7B92-4EC2-A52E-A15E61D70B9C}"/>
              </a:ext>
            </a:extLst>
          </p:cNvPr>
          <p:cNvGrpSpPr>
            <a:grpSpLocks noChangeAspect="1"/>
          </p:cNvGrpSpPr>
          <p:nvPr/>
        </p:nvGrpSpPr>
        <p:grpSpPr>
          <a:xfrm>
            <a:off x="9948244" y="3852761"/>
            <a:ext cx="521208" cy="521208"/>
            <a:chOff x="6951491" y="3785715"/>
            <a:chExt cx="1124712" cy="1124712"/>
          </a:xfrm>
        </p:grpSpPr>
        <p:sp>
          <p:nvSpPr>
            <p:cNvPr id="703" name="Oval 702">
              <a:extLst>
                <a:ext uri="{FF2B5EF4-FFF2-40B4-BE49-F238E27FC236}">
                  <a16:creationId xmlns:a16="http://schemas.microsoft.com/office/drawing/2014/main" id="{EAA7C33D-9AE2-4F43-85D3-E342283BEB15}"/>
                </a:ext>
              </a:extLst>
            </p:cNvPr>
            <p:cNvSpPr>
              <a:spLocks noChangeAspect="1"/>
            </p:cNvSpPr>
            <p:nvPr/>
          </p:nvSpPr>
          <p:spPr bwMode="auto">
            <a:xfrm rot="20191203">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4" name="Picture 703">
              <a:extLst>
                <a:ext uri="{FF2B5EF4-FFF2-40B4-BE49-F238E27FC236}">
                  <a16:creationId xmlns:a16="http://schemas.microsoft.com/office/drawing/2014/main" id="{1D569D81-278F-423D-BC37-6899943A987E}"/>
                </a:ext>
              </a:extLst>
            </p:cNvPr>
            <p:cNvPicPr>
              <a:picLocks noChangeAspect="1"/>
            </p:cNvPicPr>
            <p:nvPr/>
          </p:nvPicPr>
          <p:blipFill>
            <a:blip r:embed="rId20"/>
            <a:stretch>
              <a:fillRect/>
            </a:stretch>
          </p:blipFill>
          <p:spPr>
            <a:xfrm>
              <a:off x="7213554" y="4047778"/>
              <a:ext cx="600586" cy="600586"/>
            </a:xfrm>
            <a:prstGeom prst="rect">
              <a:avLst/>
            </a:prstGeom>
          </p:spPr>
        </p:pic>
      </p:grpSp>
      <p:sp>
        <p:nvSpPr>
          <p:cNvPr id="706" name="Oval 705">
            <a:extLst>
              <a:ext uri="{FF2B5EF4-FFF2-40B4-BE49-F238E27FC236}">
                <a16:creationId xmlns:a16="http://schemas.microsoft.com/office/drawing/2014/main" id="{0A149F7B-A720-40C4-B201-B392963DF295}"/>
              </a:ext>
            </a:extLst>
          </p:cNvPr>
          <p:cNvSpPr>
            <a:spLocks noChangeAspect="1"/>
          </p:cNvSpPr>
          <p:nvPr/>
        </p:nvSpPr>
        <p:spPr bwMode="auto">
          <a:xfrm>
            <a:off x="9511305" y="4775952"/>
            <a:ext cx="521208" cy="521208"/>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44" name="Oval 743">
            <a:extLst>
              <a:ext uri="{FF2B5EF4-FFF2-40B4-BE49-F238E27FC236}">
                <a16:creationId xmlns:a16="http://schemas.microsoft.com/office/drawing/2014/main" id="{FB9DF230-7B7D-459E-9837-7E4A3BECF492}"/>
              </a:ext>
            </a:extLst>
          </p:cNvPr>
          <p:cNvSpPr/>
          <p:nvPr/>
        </p:nvSpPr>
        <p:spPr bwMode="auto">
          <a:xfrm>
            <a:off x="5820939" y="1132488"/>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cxnSp>
        <p:nvCxnSpPr>
          <p:cNvPr id="756" name="Straight Connector 755">
            <a:extLst>
              <a:ext uri="{FF2B5EF4-FFF2-40B4-BE49-F238E27FC236}">
                <a16:creationId xmlns:a16="http://schemas.microsoft.com/office/drawing/2014/main" id="{74044ADC-3979-46AC-9D64-BEDB4F8D84DF}"/>
              </a:ext>
            </a:extLst>
          </p:cNvPr>
          <p:cNvCxnSpPr>
            <a:cxnSpLocks/>
          </p:cNvCxnSpPr>
          <p:nvPr/>
        </p:nvCxnSpPr>
        <p:spPr>
          <a:xfrm>
            <a:off x="4188775" y="1987002"/>
            <a:ext cx="1829176" cy="15959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BEE91C0A-4F2A-45BA-8711-CD531A861FF7}"/>
              </a:ext>
            </a:extLst>
          </p:cNvPr>
          <p:cNvCxnSpPr>
            <a:cxnSpLocks/>
            <a:stCxn id="654" idx="5"/>
          </p:cNvCxnSpPr>
          <p:nvPr/>
        </p:nvCxnSpPr>
        <p:spPr>
          <a:xfrm>
            <a:off x="3682150" y="1920902"/>
            <a:ext cx="2335801" cy="16620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A07E08B5-114C-4325-84F9-3D825023A712}"/>
              </a:ext>
            </a:extLst>
          </p:cNvPr>
          <p:cNvCxnSpPr>
            <a:cxnSpLocks/>
            <a:stCxn id="660" idx="5"/>
          </p:cNvCxnSpPr>
          <p:nvPr/>
        </p:nvCxnSpPr>
        <p:spPr>
          <a:xfrm>
            <a:off x="3352264" y="2315717"/>
            <a:ext cx="2665687" cy="126724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FF6E3DC8-62D9-46A7-ADD8-34F1953460CC}"/>
              </a:ext>
            </a:extLst>
          </p:cNvPr>
          <p:cNvCxnSpPr>
            <a:cxnSpLocks/>
          </p:cNvCxnSpPr>
          <p:nvPr/>
        </p:nvCxnSpPr>
        <p:spPr>
          <a:xfrm>
            <a:off x="2849128" y="2457756"/>
            <a:ext cx="3155432" cy="115753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8D2C12DE-D5FF-4105-A7D3-121867B780D2}"/>
              </a:ext>
            </a:extLst>
          </p:cNvPr>
          <p:cNvCxnSpPr>
            <a:cxnSpLocks/>
            <a:stCxn id="300" idx="6"/>
          </p:cNvCxnSpPr>
          <p:nvPr/>
        </p:nvCxnSpPr>
        <p:spPr>
          <a:xfrm>
            <a:off x="2571840" y="2767355"/>
            <a:ext cx="3432720" cy="84793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6960B315-970C-4DB1-9F7D-C4B557E181DC}"/>
              </a:ext>
            </a:extLst>
          </p:cNvPr>
          <p:cNvCxnSpPr>
            <a:cxnSpLocks/>
          </p:cNvCxnSpPr>
          <p:nvPr/>
        </p:nvCxnSpPr>
        <p:spPr>
          <a:xfrm>
            <a:off x="2038506" y="3108311"/>
            <a:ext cx="3966054" cy="50698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4D02F6C6-024E-4FEE-9E3B-A66ECFFC39FD}"/>
              </a:ext>
            </a:extLst>
          </p:cNvPr>
          <p:cNvCxnSpPr>
            <a:cxnSpLocks/>
            <a:stCxn id="294" idx="6"/>
          </p:cNvCxnSpPr>
          <p:nvPr/>
        </p:nvCxnSpPr>
        <p:spPr>
          <a:xfrm>
            <a:off x="2368806" y="3613997"/>
            <a:ext cx="3635754" cy="129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8F062139-3EDA-4026-829D-C739C185B5C6}"/>
              </a:ext>
            </a:extLst>
          </p:cNvPr>
          <p:cNvCxnSpPr>
            <a:cxnSpLocks/>
            <a:stCxn id="290" idx="6"/>
          </p:cNvCxnSpPr>
          <p:nvPr/>
        </p:nvCxnSpPr>
        <p:spPr>
          <a:xfrm flipV="1">
            <a:off x="2106540" y="3615291"/>
            <a:ext cx="3898020" cy="5418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0A51B93D-CE26-4ED4-8D24-521B67007650}"/>
              </a:ext>
            </a:extLst>
          </p:cNvPr>
          <p:cNvCxnSpPr>
            <a:cxnSpLocks/>
          </p:cNvCxnSpPr>
          <p:nvPr/>
        </p:nvCxnSpPr>
        <p:spPr>
          <a:xfrm flipV="1">
            <a:off x="2590531" y="3647620"/>
            <a:ext cx="3427420" cy="79444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C9BFAB88-6E6E-48C8-B24F-1C7B6DC4B7F2}"/>
              </a:ext>
            </a:extLst>
          </p:cNvPr>
          <p:cNvCxnSpPr>
            <a:cxnSpLocks/>
          </p:cNvCxnSpPr>
          <p:nvPr/>
        </p:nvCxnSpPr>
        <p:spPr>
          <a:xfrm flipV="1">
            <a:off x="2578755" y="3647620"/>
            <a:ext cx="3439196" cy="119149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D4032C51-3AEC-4441-B786-D29543867912}"/>
              </a:ext>
            </a:extLst>
          </p:cNvPr>
          <p:cNvCxnSpPr>
            <a:cxnSpLocks/>
          </p:cNvCxnSpPr>
          <p:nvPr/>
        </p:nvCxnSpPr>
        <p:spPr>
          <a:xfrm flipV="1">
            <a:off x="3208547" y="3647620"/>
            <a:ext cx="2809404" cy="134123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7877FCDF-DDC8-4396-959F-18223BE9DD4C}"/>
              </a:ext>
            </a:extLst>
          </p:cNvPr>
          <p:cNvCxnSpPr>
            <a:cxnSpLocks/>
          </p:cNvCxnSpPr>
          <p:nvPr/>
        </p:nvCxnSpPr>
        <p:spPr>
          <a:xfrm flipV="1">
            <a:off x="3659458" y="3647620"/>
            <a:ext cx="2358493" cy="178020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E0B81D4C-ABB1-413E-BE6B-FA03156D4533}"/>
              </a:ext>
            </a:extLst>
          </p:cNvPr>
          <p:cNvCxnSpPr>
            <a:cxnSpLocks/>
          </p:cNvCxnSpPr>
          <p:nvPr/>
        </p:nvCxnSpPr>
        <p:spPr>
          <a:xfrm flipV="1">
            <a:off x="4158225" y="3661011"/>
            <a:ext cx="1892055" cy="169367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6A400C7F-9572-4BC9-99CD-8D6307F93AAB}"/>
              </a:ext>
            </a:extLst>
          </p:cNvPr>
          <p:cNvCxnSpPr>
            <a:cxnSpLocks/>
            <a:stCxn id="651" idx="5"/>
          </p:cNvCxnSpPr>
          <p:nvPr/>
        </p:nvCxnSpPr>
        <p:spPr>
          <a:xfrm>
            <a:off x="4709808" y="1672311"/>
            <a:ext cx="1308143" cy="19106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D3F0D532-83A1-42CB-B4AF-4B286C50FB67}"/>
              </a:ext>
            </a:extLst>
          </p:cNvPr>
          <p:cNvCxnSpPr>
            <a:cxnSpLocks/>
          </p:cNvCxnSpPr>
          <p:nvPr/>
        </p:nvCxnSpPr>
        <p:spPr>
          <a:xfrm>
            <a:off x="5140283" y="1778567"/>
            <a:ext cx="887464" cy="159205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A4877284-8786-4449-A0CF-5C04F425C56E}"/>
              </a:ext>
            </a:extLst>
          </p:cNvPr>
          <p:cNvCxnSpPr>
            <a:cxnSpLocks/>
          </p:cNvCxnSpPr>
          <p:nvPr/>
        </p:nvCxnSpPr>
        <p:spPr>
          <a:xfrm>
            <a:off x="5598289" y="1552949"/>
            <a:ext cx="451991" cy="201662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id="{FC97497D-561B-4BE2-8543-B8BCD7CC8D25}"/>
              </a:ext>
            </a:extLst>
          </p:cNvPr>
          <p:cNvCxnSpPr>
            <a:cxnSpLocks/>
            <a:stCxn id="744" idx="4"/>
          </p:cNvCxnSpPr>
          <p:nvPr/>
        </p:nvCxnSpPr>
        <p:spPr>
          <a:xfrm>
            <a:off x="6049539" y="1589688"/>
            <a:ext cx="741" cy="197988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899AC747-B81A-4059-B00D-2F60BFF5B724}"/>
              </a:ext>
            </a:extLst>
          </p:cNvPr>
          <p:cNvCxnSpPr>
            <a:cxnSpLocks/>
            <a:stCxn id="310" idx="2"/>
          </p:cNvCxnSpPr>
          <p:nvPr/>
        </p:nvCxnSpPr>
        <p:spPr>
          <a:xfrm flipH="1">
            <a:off x="6050280" y="1406207"/>
            <a:ext cx="558395" cy="21633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FFB91CF2-E52C-415B-8D3A-C8819AB981CC}"/>
              </a:ext>
            </a:extLst>
          </p:cNvPr>
          <p:cNvCxnSpPr>
            <a:cxnSpLocks/>
            <a:stCxn id="608" idx="3"/>
          </p:cNvCxnSpPr>
          <p:nvPr/>
        </p:nvCxnSpPr>
        <p:spPr>
          <a:xfrm flipH="1">
            <a:off x="6050280" y="1692247"/>
            <a:ext cx="837426" cy="187732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6" name="Straight Connector 775">
            <a:extLst>
              <a:ext uri="{FF2B5EF4-FFF2-40B4-BE49-F238E27FC236}">
                <a16:creationId xmlns:a16="http://schemas.microsoft.com/office/drawing/2014/main" id="{8D5BA4B6-DB80-494E-BA87-4EECF83A605D}"/>
              </a:ext>
            </a:extLst>
          </p:cNvPr>
          <p:cNvCxnSpPr>
            <a:cxnSpLocks/>
            <a:stCxn id="598" idx="3"/>
          </p:cNvCxnSpPr>
          <p:nvPr/>
        </p:nvCxnSpPr>
        <p:spPr>
          <a:xfrm flipH="1">
            <a:off x="6082609" y="1787852"/>
            <a:ext cx="1508084" cy="179511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23798BA6-F3FA-4C52-98B9-EC1B5D1762DF}"/>
              </a:ext>
            </a:extLst>
          </p:cNvPr>
          <p:cNvCxnSpPr>
            <a:cxnSpLocks/>
          </p:cNvCxnSpPr>
          <p:nvPr/>
        </p:nvCxnSpPr>
        <p:spPr>
          <a:xfrm flipH="1">
            <a:off x="6082609" y="1764904"/>
            <a:ext cx="2230715" cy="181805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90667E1F-32FF-4B7B-842C-E1D7C9F99066}"/>
              </a:ext>
            </a:extLst>
          </p:cNvPr>
          <p:cNvCxnSpPr>
            <a:cxnSpLocks/>
            <a:stCxn id="619" idx="3"/>
          </p:cNvCxnSpPr>
          <p:nvPr/>
        </p:nvCxnSpPr>
        <p:spPr>
          <a:xfrm flipH="1">
            <a:off x="6082609" y="2233798"/>
            <a:ext cx="2511931" cy="13491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F9FAA540-6301-44AA-833A-32ADE894A8B5}"/>
              </a:ext>
            </a:extLst>
          </p:cNvPr>
          <p:cNvCxnSpPr>
            <a:cxnSpLocks/>
            <a:stCxn id="614" idx="3"/>
          </p:cNvCxnSpPr>
          <p:nvPr/>
        </p:nvCxnSpPr>
        <p:spPr>
          <a:xfrm flipH="1">
            <a:off x="6082609" y="2413281"/>
            <a:ext cx="3018141" cy="11696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495F5C82-9AFE-4E59-9D18-800FB678864C}"/>
              </a:ext>
            </a:extLst>
          </p:cNvPr>
          <p:cNvCxnSpPr>
            <a:cxnSpLocks/>
            <a:stCxn id="603" idx="2"/>
          </p:cNvCxnSpPr>
          <p:nvPr/>
        </p:nvCxnSpPr>
        <p:spPr>
          <a:xfrm flipH="1">
            <a:off x="6096000" y="2648210"/>
            <a:ext cx="3294720" cy="9670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1" name="Straight Connector 780">
            <a:extLst>
              <a:ext uri="{FF2B5EF4-FFF2-40B4-BE49-F238E27FC236}">
                <a16:creationId xmlns:a16="http://schemas.microsoft.com/office/drawing/2014/main" id="{3BDC6DCD-2061-48DB-B875-F57DFDF6607D}"/>
              </a:ext>
            </a:extLst>
          </p:cNvPr>
          <p:cNvCxnSpPr>
            <a:cxnSpLocks/>
            <a:stCxn id="593" idx="2"/>
          </p:cNvCxnSpPr>
          <p:nvPr/>
        </p:nvCxnSpPr>
        <p:spPr>
          <a:xfrm flipH="1">
            <a:off x="6096000" y="2989540"/>
            <a:ext cx="3745663" cy="6257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E1F6FCF9-3068-4A2D-B786-1B7D7BB73836}"/>
              </a:ext>
            </a:extLst>
          </p:cNvPr>
          <p:cNvCxnSpPr>
            <a:cxnSpLocks/>
            <a:stCxn id="306" idx="1"/>
          </p:cNvCxnSpPr>
          <p:nvPr/>
        </p:nvCxnSpPr>
        <p:spPr>
          <a:xfrm flipH="1">
            <a:off x="6096000" y="3590163"/>
            <a:ext cx="3762987" cy="251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675A10E4-992E-4946-B446-B317710E517A}"/>
              </a:ext>
            </a:extLst>
          </p:cNvPr>
          <p:cNvCxnSpPr>
            <a:cxnSpLocks/>
            <a:stCxn id="703" idx="1"/>
          </p:cNvCxnSpPr>
          <p:nvPr/>
        </p:nvCxnSpPr>
        <p:spPr>
          <a:xfrm flipH="1" flipV="1">
            <a:off x="6082609" y="3647620"/>
            <a:ext cx="3883802" cy="37014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3AC97455-B8BE-4381-B7E8-961D57DB688F}"/>
              </a:ext>
            </a:extLst>
          </p:cNvPr>
          <p:cNvCxnSpPr>
            <a:cxnSpLocks/>
            <a:stCxn id="700" idx="2"/>
          </p:cNvCxnSpPr>
          <p:nvPr/>
        </p:nvCxnSpPr>
        <p:spPr>
          <a:xfrm flipH="1" flipV="1">
            <a:off x="6082609" y="3647620"/>
            <a:ext cx="4047887" cy="105364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D6EF974-8228-4DEB-A822-D57735982F12}"/>
              </a:ext>
            </a:extLst>
          </p:cNvPr>
          <p:cNvCxnSpPr>
            <a:cxnSpLocks/>
            <a:stCxn id="706" idx="1"/>
          </p:cNvCxnSpPr>
          <p:nvPr/>
        </p:nvCxnSpPr>
        <p:spPr>
          <a:xfrm flipH="1" flipV="1">
            <a:off x="6082609" y="3647620"/>
            <a:ext cx="3505025" cy="120466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990D6DEB-039F-4A21-8FB8-D1F16500324D}"/>
              </a:ext>
            </a:extLst>
          </p:cNvPr>
          <p:cNvCxnSpPr>
            <a:cxnSpLocks/>
          </p:cNvCxnSpPr>
          <p:nvPr/>
        </p:nvCxnSpPr>
        <p:spPr>
          <a:xfrm flipH="1" flipV="1">
            <a:off x="6082609" y="3647620"/>
            <a:ext cx="2485964" cy="17924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2F41B788-7786-4E58-8603-73EFC7EC61A7}"/>
              </a:ext>
            </a:extLst>
          </p:cNvPr>
          <p:cNvCxnSpPr>
            <a:cxnSpLocks/>
            <a:stCxn id="694" idx="0"/>
          </p:cNvCxnSpPr>
          <p:nvPr/>
        </p:nvCxnSpPr>
        <p:spPr>
          <a:xfrm flipV="1">
            <a:off x="4427814" y="3661011"/>
            <a:ext cx="1622466" cy="212696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32D17BB2-49CA-4DC6-87A3-0017B39FEFC2}"/>
              </a:ext>
            </a:extLst>
          </p:cNvPr>
          <p:cNvCxnSpPr>
            <a:cxnSpLocks/>
            <a:stCxn id="642" idx="0"/>
          </p:cNvCxnSpPr>
          <p:nvPr/>
        </p:nvCxnSpPr>
        <p:spPr>
          <a:xfrm flipV="1">
            <a:off x="5048134" y="3661011"/>
            <a:ext cx="1002146" cy="205446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id="{9400E948-1398-41E8-B34B-DCE03F38112E}"/>
              </a:ext>
            </a:extLst>
          </p:cNvPr>
          <p:cNvCxnSpPr>
            <a:cxnSpLocks/>
          </p:cNvCxnSpPr>
          <p:nvPr/>
        </p:nvCxnSpPr>
        <p:spPr>
          <a:xfrm flipV="1">
            <a:off x="5599826" y="3661011"/>
            <a:ext cx="450454" cy="227229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id="{E40CB625-CF87-48B7-8F73-065D0F39AD76}"/>
              </a:ext>
            </a:extLst>
          </p:cNvPr>
          <p:cNvCxnSpPr>
            <a:cxnSpLocks/>
            <a:stCxn id="625" idx="0"/>
          </p:cNvCxnSpPr>
          <p:nvPr/>
        </p:nvCxnSpPr>
        <p:spPr>
          <a:xfrm flipH="1" flipV="1">
            <a:off x="6050280" y="3661011"/>
            <a:ext cx="95757" cy="208051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604C2916-EE68-4ED8-8605-22FC10D4A7DF}"/>
              </a:ext>
            </a:extLst>
          </p:cNvPr>
          <p:cNvCxnSpPr>
            <a:cxnSpLocks/>
          </p:cNvCxnSpPr>
          <p:nvPr/>
        </p:nvCxnSpPr>
        <p:spPr>
          <a:xfrm flipH="1" flipV="1">
            <a:off x="6050280" y="3661011"/>
            <a:ext cx="652911" cy="226594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8F23DB1-24CF-40B6-9840-9AE1FEF5532A}"/>
              </a:ext>
            </a:extLst>
          </p:cNvPr>
          <p:cNvCxnSpPr>
            <a:cxnSpLocks/>
          </p:cNvCxnSpPr>
          <p:nvPr/>
        </p:nvCxnSpPr>
        <p:spPr>
          <a:xfrm flipH="1" flipV="1">
            <a:off x="6082609" y="3647620"/>
            <a:ext cx="1045467" cy="190254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D7DB469A-A2C1-4E6F-951A-E486C42FFD7A}"/>
              </a:ext>
            </a:extLst>
          </p:cNvPr>
          <p:cNvCxnSpPr>
            <a:cxnSpLocks/>
          </p:cNvCxnSpPr>
          <p:nvPr/>
        </p:nvCxnSpPr>
        <p:spPr>
          <a:xfrm flipH="1" flipV="1">
            <a:off x="6082609" y="3647620"/>
            <a:ext cx="1584926" cy="20829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39250583-FE6C-4A4D-A16B-DBF4D5FAE1E9}"/>
              </a:ext>
            </a:extLst>
          </p:cNvPr>
          <p:cNvCxnSpPr>
            <a:cxnSpLocks/>
          </p:cNvCxnSpPr>
          <p:nvPr/>
        </p:nvCxnSpPr>
        <p:spPr>
          <a:xfrm flipH="1" flipV="1">
            <a:off x="6082609" y="3647620"/>
            <a:ext cx="1910260" cy="188759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C051C629-7CC6-4BB4-B8F5-77584A8570C7}"/>
              </a:ext>
            </a:extLst>
          </p:cNvPr>
          <p:cNvGrpSpPr/>
          <p:nvPr/>
        </p:nvGrpSpPr>
        <p:grpSpPr>
          <a:xfrm>
            <a:off x="4976161" y="2689217"/>
            <a:ext cx="2167940" cy="1730640"/>
            <a:chOff x="6066724" y="2662016"/>
            <a:chExt cx="2167940" cy="1730640"/>
          </a:xfrm>
        </p:grpSpPr>
        <p:sp useBgFill="1">
          <p:nvSpPr>
            <p:cNvPr id="796" name="Flowchart: Extract 795">
              <a:extLst>
                <a:ext uri="{FF2B5EF4-FFF2-40B4-BE49-F238E27FC236}">
                  <a16:creationId xmlns:a16="http://schemas.microsoft.com/office/drawing/2014/main" id="{9A4CBC2D-54AD-452D-852E-3EC0026B935F}"/>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797" name="Group 796">
              <a:extLst>
                <a:ext uri="{FF2B5EF4-FFF2-40B4-BE49-F238E27FC236}">
                  <a16:creationId xmlns:a16="http://schemas.microsoft.com/office/drawing/2014/main" id="{D7C27214-23F8-4792-8BF4-0D22794B3E81}"/>
                </a:ext>
              </a:extLst>
            </p:cNvPr>
            <p:cNvGrpSpPr/>
            <p:nvPr/>
          </p:nvGrpSpPr>
          <p:grpSpPr>
            <a:xfrm>
              <a:off x="6449492" y="2922661"/>
              <a:ext cx="1541462" cy="1314852"/>
              <a:chOff x="270385" y="5374758"/>
              <a:chExt cx="1165996" cy="994584"/>
            </a:xfrm>
          </p:grpSpPr>
          <p:grpSp>
            <p:nvGrpSpPr>
              <p:cNvPr id="798" name="Group 797">
                <a:extLst>
                  <a:ext uri="{FF2B5EF4-FFF2-40B4-BE49-F238E27FC236}">
                    <a16:creationId xmlns:a16="http://schemas.microsoft.com/office/drawing/2014/main" id="{5B141811-FFCC-4CE4-8F22-B7C9747BE11C}"/>
                  </a:ext>
                </a:extLst>
              </p:cNvPr>
              <p:cNvGrpSpPr/>
              <p:nvPr/>
            </p:nvGrpSpPr>
            <p:grpSpPr>
              <a:xfrm>
                <a:off x="580349" y="5738380"/>
                <a:ext cx="504579" cy="551512"/>
                <a:chOff x="2115104" y="3006725"/>
                <a:chExt cx="1191985" cy="1302858"/>
              </a:xfrm>
            </p:grpSpPr>
            <p:cxnSp>
              <p:nvCxnSpPr>
                <p:cNvPr id="822" name="Straight Connector 821">
                  <a:extLst>
                    <a:ext uri="{FF2B5EF4-FFF2-40B4-BE49-F238E27FC236}">
                      <a16:creationId xmlns:a16="http://schemas.microsoft.com/office/drawing/2014/main" id="{05B64D12-4A1E-4B37-8382-1BC18F771A1B}"/>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C8B02E86-170A-4CAF-B429-9BFFE166F82E}"/>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CDD423B3-D9F1-45F7-AA61-61F3C19EA04A}"/>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799" name="manager" title="Icon of three people with lines connecting them">
                <a:extLst>
                  <a:ext uri="{FF2B5EF4-FFF2-40B4-BE49-F238E27FC236}">
                    <a16:creationId xmlns:a16="http://schemas.microsoft.com/office/drawing/2014/main" id="{43E8E413-B9D4-4424-AD4E-CE56A3385D55}"/>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00" name="building_5" title="Icon of tall buildings">
                <a:extLst>
                  <a:ext uri="{FF2B5EF4-FFF2-40B4-BE49-F238E27FC236}">
                    <a16:creationId xmlns:a16="http://schemas.microsoft.com/office/drawing/2014/main" id="{1C35E70D-87ED-4C34-B5AC-D61C705CC008}"/>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nvGrpSpPr>
              <p:cNvPr id="801" name="Group 800">
                <a:extLst>
                  <a:ext uri="{FF2B5EF4-FFF2-40B4-BE49-F238E27FC236}">
                    <a16:creationId xmlns:a16="http://schemas.microsoft.com/office/drawing/2014/main" id="{E8E549DB-50E4-4C0C-BF66-3EFD0999BFEE}"/>
                  </a:ext>
                </a:extLst>
              </p:cNvPr>
              <p:cNvGrpSpPr/>
              <p:nvPr/>
            </p:nvGrpSpPr>
            <p:grpSpPr>
              <a:xfrm>
                <a:off x="988190" y="6029532"/>
                <a:ext cx="448191" cy="339810"/>
                <a:chOff x="2810087" y="4925435"/>
                <a:chExt cx="767042" cy="581557"/>
              </a:xfrm>
            </p:grpSpPr>
            <p:grpSp>
              <p:nvGrpSpPr>
                <p:cNvPr id="802" name="Group 4">
                  <a:extLst>
                    <a:ext uri="{FF2B5EF4-FFF2-40B4-BE49-F238E27FC236}">
                      <a16:creationId xmlns:a16="http://schemas.microsoft.com/office/drawing/2014/main" id="{57EC0509-4920-445A-B7E2-2D3AF600625E}"/>
                    </a:ext>
                  </a:extLst>
                </p:cNvPr>
                <p:cNvGrpSpPr>
                  <a:grpSpLocks noChangeAspect="1"/>
                </p:cNvGrpSpPr>
                <p:nvPr/>
              </p:nvGrpSpPr>
              <p:grpSpPr bwMode="auto">
                <a:xfrm>
                  <a:off x="3228625" y="5274407"/>
                  <a:ext cx="348504" cy="198190"/>
                  <a:chOff x="4568" y="3459"/>
                  <a:chExt cx="313" cy="178"/>
                </a:xfrm>
              </p:grpSpPr>
              <p:sp>
                <p:nvSpPr>
                  <p:cNvPr id="805" name="Freeform 5">
                    <a:extLst>
                      <a:ext uri="{FF2B5EF4-FFF2-40B4-BE49-F238E27FC236}">
                        <a16:creationId xmlns:a16="http://schemas.microsoft.com/office/drawing/2014/main" id="{3E1C0FA4-3D42-426A-A8E3-6BA0CBE8A3C6}"/>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6" name="Freeform 6">
                    <a:extLst>
                      <a:ext uri="{FF2B5EF4-FFF2-40B4-BE49-F238E27FC236}">
                        <a16:creationId xmlns:a16="http://schemas.microsoft.com/office/drawing/2014/main" id="{3265AEA6-7DB0-4E6F-A88A-0834B6C60B72}"/>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7" name="Line 7">
                    <a:extLst>
                      <a:ext uri="{FF2B5EF4-FFF2-40B4-BE49-F238E27FC236}">
                        <a16:creationId xmlns:a16="http://schemas.microsoft.com/office/drawing/2014/main" id="{AB4A76E0-1436-4B1C-9BCA-05C7788E1ED8}"/>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8" name="Line 8">
                    <a:extLst>
                      <a:ext uri="{FF2B5EF4-FFF2-40B4-BE49-F238E27FC236}">
                        <a16:creationId xmlns:a16="http://schemas.microsoft.com/office/drawing/2014/main" id="{800C0437-3DEA-4253-8CD8-D0CCD7247B9E}"/>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9" name="Freeform 9">
                    <a:extLst>
                      <a:ext uri="{FF2B5EF4-FFF2-40B4-BE49-F238E27FC236}">
                        <a16:creationId xmlns:a16="http://schemas.microsoft.com/office/drawing/2014/main" id="{A5DC2063-5508-4CF9-A8AA-58AD98B104D6}"/>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0" name="Line 10">
                    <a:extLst>
                      <a:ext uri="{FF2B5EF4-FFF2-40B4-BE49-F238E27FC236}">
                        <a16:creationId xmlns:a16="http://schemas.microsoft.com/office/drawing/2014/main" id="{FE256586-1D3A-4D2C-B96D-D5762930E246}"/>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1" name="Line 11">
                    <a:extLst>
                      <a:ext uri="{FF2B5EF4-FFF2-40B4-BE49-F238E27FC236}">
                        <a16:creationId xmlns:a16="http://schemas.microsoft.com/office/drawing/2014/main" id="{2CF4C61A-9C12-4E44-B3BF-26D8F68897AF}"/>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2" name="Freeform 12">
                    <a:extLst>
                      <a:ext uri="{FF2B5EF4-FFF2-40B4-BE49-F238E27FC236}">
                        <a16:creationId xmlns:a16="http://schemas.microsoft.com/office/drawing/2014/main" id="{191605E5-1782-446A-ACC0-454AB811DCAC}"/>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3" name="Line 13">
                    <a:extLst>
                      <a:ext uri="{FF2B5EF4-FFF2-40B4-BE49-F238E27FC236}">
                        <a16:creationId xmlns:a16="http://schemas.microsoft.com/office/drawing/2014/main" id="{50360B66-A0D1-41F9-8C42-6816B87461D8}"/>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4" name="Line 14">
                    <a:extLst>
                      <a:ext uri="{FF2B5EF4-FFF2-40B4-BE49-F238E27FC236}">
                        <a16:creationId xmlns:a16="http://schemas.microsoft.com/office/drawing/2014/main" id="{C880EAF1-2B56-4AC4-90E9-A3ABF4E5CDF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5" name="Freeform 15">
                    <a:extLst>
                      <a:ext uri="{FF2B5EF4-FFF2-40B4-BE49-F238E27FC236}">
                        <a16:creationId xmlns:a16="http://schemas.microsoft.com/office/drawing/2014/main" id="{3FB75683-51AF-47CE-9530-02FCF4C71B25}"/>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6" name="Line 16">
                    <a:extLst>
                      <a:ext uri="{FF2B5EF4-FFF2-40B4-BE49-F238E27FC236}">
                        <a16:creationId xmlns:a16="http://schemas.microsoft.com/office/drawing/2014/main" id="{686397B1-A779-4109-B238-5C0BBE996121}"/>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7" name="Line 17">
                    <a:extLst>
                      <a:ext uri="{FF2B5EF4-FFF2-40B4-BE49-F238E27FC236}">
                        <a16:creationId xmlns:a16="http://schemas.microsoft.com/office/drawing/2014/main" id="{E362D48B-9170-4DCA-A572-D7580254AC77}"/>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8" name="Line 18">
                    <a:extLst>
                      <a:ext uri="{FF2B5EF4-FFF2-40B4-BE49-F238E27FC236}">
                        <a16:creationId xmlns:a16="http://schemas.microsoft.com/office/drawing/2014/main" id="{907BAF63-9525-4999-A4A0-EAF0C72D1691}"/>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9" name="Line 19">
                    <a:extLst>
                      <a:ext uri="{FF2B5EF4-FFF2-40B4-BE49-F238E27FC236}">
                        <a16:creationId xmlns:a16="http://schemas.microsoft.com/office/drawing/2014/main" id="{2233A39F-82E5-4B46-8C9F-B792947D6346}"/>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20" name="Line 20">
                    <a:extLst>
                      <a:ext uri="{FF2B5EF4-FFF2-40B4-BE49-F238E27FC236}">
                        <a16:creationId xmlns:a16="http://schemas.microsoft.com/office/drawing/2014/main" id="{24642E8B-1864-4442-9975-C49DE2D70F98}"/>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21" name="Freeform 21">
                    <a:extLst>
                      <a:ext uri="{FF2B5EF4-FFF2-40B4-BE49-F238E27FC236}">
                        <a16:creationId xmlns:a16="http://schemas.microsoft.com/office/drawing/2014/main" id="{0F0E06FA-7CA0-43F6-9F08-3C5878F92FB8}"/>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803" name="speedometer_2">
                  <a:extLst>
                    <a:ext uri="{FF2B5EF4-FFF2-40B4-BE49-F238E27FC236}">
                      <a16:creationId xmlns:a16="http://schemas.microsoft.com/office/drawing/2014/main" id="{ED3C40DF-6198-4432-9948-EBF7C7CDDBC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useBgFill="1">
              <p:nvSpPr>
                <p:cNvPr id="804" name="UniversalApp_E8CC" title="Icon of a cellphone in front of a tablet">
                  <a:extLst>
                    <a:ext uri="{FF2B5EF4-FFF2-40B4-BE49-F238E27FC236}">
                      <a16:creationId xmlns:a16="http://schemas.microsoft.com/office/drawing/2014/main" id="{A0FEEC5F-77A7-43F0-94A8-BB2F2369A69E}"/>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grpSp>
      <p:sp useBgFill="1">
        <p:nvSpPr>
          <p:cNvPr id="825" name="Oval 824">
            <a:extLst>
              <a:ext uri="{FF2B5EF4-FFF2-40B4-BE49-F238E27FC236}">
                <a16:creationId xmlns:a16="http://schemas.microsoft.com/office/drawing/2014/main" id="{E883D150-8004-4EEA-BC87-735B49D281FD}"/>
              </a:ext>
            </a:extLst>
          </p:cNvPr>
          <p:cNvSpPr/>
          <p:nvPr/>
        </p:nvSpPr>
        <p:spPr bwMode="auto">
          <a:xfrm>
            <a:off x="5084646" y="2735378"/>
            <a:ext cx="1950970" cy="19509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Century Gothic" panose="020B0502020202020204"/>
              <a:ea typeface="+mn-ea"/>
              <a:cs typeface="+mn-cs"/>
            </a:endParaRPr>
          </a:p>
        </p:txBody>
      </p:sp>
      <p:sp useBgFill="1">
        <p:nvSpPr>
          <p:cNvPr id="826" name="TextBox 825">
            <a:extLst>
              <a:ext uri="{FF2B5EF4-FFF2-40B4-BE49-F238E27FC236}">
                <a16:creationId xmlns:a16="http://schemas.microsoft.com/office/drawing/2014/main" id="{34A02E78-1972-4243-BFE3-6AD61B970D97}"/>
              </a:ext>
            </a:extLst>
          </p:cNvPr>
          <p:cNvSpPr txBox="1"/>
          <p:nvPr/>
        </p:nvSpPr>
        <p:spPr>
          <a:xfrm>
            <a:off x="5473240" y="4404502"/>
            <a:ext cx="1173783" cy="536139"/>
          </a:xfrm>
          <a:prstGeom prst="rect">
            <a:avLst/>
          </a:prstGeom>
        </p:spPr>
        <p:txBody>
          <a:bodyPr wrap="none" lIns="45720" tIns="45720" rIns="45720" bIns="45720" rtlCol="0" anchor="b">
            <a:no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dirty="0">
                <a:ln>
                  <a:noFill/>
                </a:ln>
                <a:gradFill>
                  <a:gsLst>
                    <a:gs pos="20000">
                      <a:prstClr val="white"/>
                    </a:gs>
                    <a:gs pos="68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Identity</a:t>
            </a:r>
          </a:p>
        </p:txBody>
      </p:sp>
      <p:grpSp>
        <p:nvGrpSpPr>
          <p:cNvPr id="827" name="Group 826">
            <a:extLst>
              <a:ext uri="{FF2B5EF4-FFF2-40B4-BE49-F238E27FC236}">
                <a16:creationId xmlns:a16="http://schemas.microsoft.com/office/drawing/2014/main" id="{76CD9602-95A8-457A-9903-CC3E393A20F0}"/>
              </a:ext>
            </a:extLst>
          </p:cNvPr>
          <p:cNvGrpSpPr/>
          <p:nvPr/>
        </p:nvGrpSpPr>
        <p:grpSpPr>
          <a:xfrm>
            <a:off x="5224861" y="2848403"/>
            <a:ext cx="1670540" cy="1674120"/>
            <a:chOff x="5260730" y="2763413"/>
            <a:chExt cx="1670540" cy="1674120"/>
          </a:xfrm>
        </p:grpSpPr>
        <p:sp>
          <p:nvSpPr>
            <p:cNvPr id="828" name="object 60">
              <a:extLst>
                <a:ext uri="{FF2B5EF4-FFF2-40B4-BE49-F238E27FC236}">
                  <a16:creationId xmlns:a16="http://schemas.microsoft.com/office/drawing/2014/main" id="{9FB1C7BC-6E20-4514-8EB8-74D590D3E866}"/>
                </a:ext>
              </a:extLst>
            </p:cNvPr>
            <p:cNvSpPr/>
            <p:nvPr/>
          </p:nvSpPr>
          <p:spPr>
            <a:xfrm>
              <a:off x="5260730" y="2763413"/>
              <a:ext cx="1670540" cy="167412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accent1"/>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dirty="0">
                <a:ln>
                  <a:noFill/>
                </a:ln>
                <a:solidFill>
                  <a:prstClr val="black"/>
                </a:solidFill>
                <a:effectLst/>
                <a:uLnTx/>
                <a:uFillTx/>
                <a:latin typeface="Calibri"/>
                <a:ea typeface="+mn-ea"/>
                <a:cs typeface="+mn-cs"/>
              </a:endParaRPr>
            </a:p>
          </p:txBody>
        </p:sp>
        <p:pic>
          <p:nvPicPr>
            <p:cNvPr id="829" name="Picture 828">
              <a:extLst>
                <a:ext uri="{FF2B5EF4-FFF2-40B4-BE49-F238E27FC236}">
                  <a16:creationId xmlns:a16="http://schemas.microsoft.com/office/drawing/2014/main" id="{6FE0DB00-96E5-401B-807F-BA79B2F630A7}"/>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585522" y="3092316"/>
              <a:ext cx="1020956" cy="1016314"/>
            </a:xfrm>
            <a:prstGeom prst="rect">
              <a:avLst/>
            </a:prstGeom>
          </p:spPr>
        </p:pic>
      </p:grpSp>
      <p:pic>
        <p:nvPicPr>
          <p:cNvPr id="297" name="Graphic 296">
            <a:extLst>
              <a:ext uri="{FF2B5EF4-FFF2-40B4-BE49-F238E27FC236}">
                <a16:creationId xmlns:a16="http://schemas.microsoft.com/office/drawing/2014/main" id="{509AE027-1C0D-8E45-8CE8-01A0EA0BA7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00367" y="4885106"/>
            <a:ext cx="216856" cy="312274"/>
          </a:xfrm>
          <a:prstGeom prst="rect">
            <a:avLst/>
          </a:prstGeom>
        </p:spPr>
      </p:pic>
      <p:grpSp>
        <p:nvGrpSpPr>
          <p:cNvPr id="301" name="Group 300">
            <a:extLst>
              <a:ext uri="{FF2B5EF4-FFF2-40B4-BE49-F238E27FC236}">
                <a16:creationId xmlns:a16="http://schemas.microsoft.com/office/drawing/2014/main" id="{25A3AC07-6B4F-AE48-B967-AB154E06AC6D}"/>
              </a:ext>
            </a:extLst>
          </p:cNvPr>
          <p:cNvGrpSpPr/>
          <p:nvPr/>
        </p:nvGrpSpPr>
        <p:grpSpPr>
          <a:xfrm>
            <a:off x="1694993" y="2872837"/>
            <a:ext cx="457200" cy="457200"/>
            <a:chOff x="-1014664" y="2356673"/>
            <a:chExt cx="457200" cy="457200"/>
          </a:xfrm>
        </p:grpSpPr>
        <p:sp>
          <p:nvSpPr>
            <p:cNvPr id="302" name="Oval 301">
              <a:extLst>
                <a:ext uri="{FF2B5EF4-FFF2-40B4-BE49-F238E27FC236}">
                  <a16:creationId xmlns:a16="http://schemas.microsoft.com/office/drawing/2014/main" id="{7878033A-61F0-934E-87E7-907F1EF7B686}"/>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03" name="Picture 302">
              <a:extLst>
                <a:ext uri="{FF2B5EF4-FFF2-40B4-BE49-F238E27FC236}">
                  <a16:creationId xmlns:a16="http://schemas.microsoft.com/office/drawing/2014/main" id="{C14B0063-B966-F045-B04C-BD779B146E81}"/>
                </a:ext>
              </a:extLst>
            </p:cNvPr>
            <p:cNvPicPr>
              <a:picLocks noChangeAspect="1"/>
            </p:cNvPicPr>
            <p:nvPr/>
          </p:nvPicPr>
          <p:blipFill>
            <a:blip r:embed="rId24"/>
            <a:stretch>
              <a:fillRect/>
            </a:stretch>
          </p:blipFill>
          <p:spPr>
            <a:xfrm>
              <a:off x="-939008" y="2411438"/>
              <a:ext cx="335868" cy="335868"/>
            </a:xfrm>
            <a:prstGeom prst="rect">
              <a:avLst/>
            </a:prstGeom>
          </p:spPr>
        </p:pic>
      </p:grpSp>
      <p:grpSp>
        <p:nvGrpSpPr>
          <p:cNvPr id="304" name="Group 303">
            <a:extLst>
              <a:ext uri="{FF2B5EF4-FFF2-40B4-BE49-F238E27FC236}">
                <a16:creationId xmlns:a16="http://schemas.microsoft.com/office/drawing/2014/main" id="{80185AD5-4EC4-124C-A000-14E2BD53ED13}"/>
              </a:ext>
            </a:extLst>
          </p:cNvPr>
          <p:cNvGrpSpPr/>
          <p:nvPr/>
        </p:nvGrpSpPr>
        <p:grpSpPr>
          <a:xfrm>
            <a:off x="9829250" y="3374015"/>
            <a:ext cx="457201" cy="457200"/>
            <a:chOff x="12340651" y="1951101"/>
            <a:chExt cx="457201" cy="457200"/>
          </a:xfrm>
        </p:grpSpPr>
        <p:sp>
          <p:nvSpPr>
            <p:cNvPr id="305" name="Oval 304">
              <a:extLst>
                <a:ext uri="{FF2B5EF4-FFF2-40B4-BE49-F238E27FC236}">
                  <a16:creationId xmlns:a16="http://schemas.microsoft.com/office/drawing/2014/main" id="{925E8FC3-D964-4F4D-888B-FF081A858B4D}"/>
                </a:ext>
              </a:extLst>
            </p:cNvPr>
            <p:cNvSpPr/>
            <p:nvPr/>
          </p:nvSpPr>
          <p:spPr bwMode="auto">
            <a:xfrm>
              <a:off x="12340651" y="1951101"/>
              <a:ext cx="45720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06" name="Picture 305">
              <a:extLst>
                <a:ext uri="{FF2B5EF4-FFF2-40B4-BE49-F238E27FC236}">
                  <a16:creationId xmlns:a16="http://schemas.microsoft.com/office/drawing/2014/main" id="{96870262-9711-654F-A792-5DA7A5B4ED82}"/>
                </a:ext>
              </a:extLst>
            </p:cNvPr>
            <p:cNvPicPr>
              <a:picLocks noChangeAspect="1"/>
            </p:cNvPicPr>
            <p:nvPr/>
          </p:nvPicPr>
          <p:blipFill>
            <a:blip r:embed="rId25"/>
            <a:stretch>
              <a:fillRect/>
            </a:stretch>
          </p:blipFill>
          <p:spPr>
            <a:xfrm>
              <a:off x="12370388" y="1964049"/>
              <a:ext cx="406400" cy="406400"/>
            </a:xfrm>
            <a:prstGeom prst="rect">
              <a:avLst/>
            </a:prstGeom>
          </p:spPr>
        </p:pic>
      </p:grpSp>
      <p:grpSp>
        <p:nvGrpSpPr>
          <p:cNvPr id="308" name="Group 307">
            <a:extLst>
              <a:ext uri="{FF2B5EF4-FFF2-40B4-BE49-F238E27FC236}">
                <a16:creationId xmlns:a16="http://schemas.microsoft.com/office/drawing/2014/main" id="{2C90FE25-14AD-6E45-A34F-0E81FE98B189}"/>
              </a:ext>
            </a:extLst>
          </p:cNvPr>
          <p:cNvGrpSpPr/>
          <p:nvPr/>
        </p:nvGrpSpPr>
        <p:grpSpPr>
          <a:xfrm>
            <a:off x="6376735" y="995581"/>
            <a:ext cx="457200" cy="457200"/>
            <a:chOff x="12340651" y="76315"/>
            <a:chExt cx="457200" cy="457200"/>
          </a:xfrm>
        </p:grpSpPr>
        <p:sp>
          <p:nvSpPr>
            <p:cNvPr id="309" name="Oval 308">
              <a:extLst>
                <a:ext uri="{FF2B5EF4-FFF2-40B4-BE49-F238E27FC236}">
                  <a16:creationId xmlns:a16="http://schemas.microsoft.com/office/drawing/2014/main" id="{49AD1CEA-FE70-124D-9FE1-9600F18E2959}"/>
                </a:ext>
              </a:extLst>
            </p:cNvPr>
            <p:cNvSpPr/>
            <p:nvPr/>
          </p:nvSpPr>
          <p:spPr bwMode="auto">
            <a:xfrm rot="1910594">
              <a:off x="12340651" y="76315"/>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10" name="Picture 309">
              <a:extLst>
                <a:ext uri="{FF2B5EF4-FFF2-40B4-BE49-F238E27FC236}">
                  <a16:creationId xmlns:a16="http://schemas.microsoft.com/office/drawing/2014/main" id="{113EF3A7-2AC6-CA46-9785-634438884726}"/>
                </a:ext>
              </a:extLst>
            </p:cNvPr>
            <p:cNvPicPr>
              <a:picLocks noChangeAspect="1"/>
            </p:cNvPicPr>
            <p:nvPr/>
          </p:nvPicPr>
          <p:blipFill>
            <a:blip r:embed="rId26"/>
            <a:stretch>
              <a:fillRect/>
            </a:stretch>
          </p:blipFill>
          <p:spPr>
            <a:xfrm>
              <a:off x="12369391" y="80541"/>
              <a:ext cx="406400" cy="406400"/>
            </a:xfrm>
            <a:prstGeom prst="rect">
              <a:avLst/>
            </a:prstGeom>
          </p:spPr>
        </p:pic>
      </p:grpSp>
      <p:grpSp>
        <p:nvGrpSpPr>
          <p:cNvPr id="311" name="Group 310">
            <a:extLst>
              <a:ext uri="{FF2B5EF4-FFF2-40B4-BE49-F238E27FC236}">
                <a16:creationId xmlns:a16="http://schemas.microsoft.com/office/drawing/2014/main" id="{B26342B0-4FCD-5140-B88B-E68714600C0D}"/>
              </a:ext>
            </a:extLst>
          </p:cNvPr>
          <p:cNvGrpSpPr/>
          <p:nvPr/>
        </p:nvGrpSpPr>
        <p:grpSpPr>
          <a:xfrm>
            <a:off x="8129565" y="1406139"/>
            <a:ext cx="457200" cy="457200"/>
            <a:chOff x="12340651" y="793139"/>
            <a:chExt cx="457200" cy="457200"/>
          </a:xfrm>
        </p:grpSpPr>
        <p:sp>
          <p:nvSpPr>
            <p:cNvPr id="312" name="Oval 311">
              <a:extLst>
                <a:ext uri="{FF2B5EF4-FFF2-40B4-BE49-F238E27FC236}">
                  <a16:creationId xmlns:a16="http://schemas.microsoft.com/office/drawing/2014/main" id="{5CA1B301-5220-3840-946D-B215E55AD064}"/>
                </a:ext>
              </a:extLst>
            </p:cNvPr>
            <p:cNvSpPr/>
            <p:nvPr/>
          </p:nvSpPr>
          <p:spPr bwMode="auto">
            <a:xfrm rot="4020000">
              <a:off x="12340651" y="793139"/>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13" name="Picture 312">
              <a:extLst>
                <a:ext uri="{FF2B5EF4-FFF2-40B4-BE49-F238E27FC236}">
                  <a16:creationId xmlns:a16="http://schemas.microsoft.com/office/drawing/2014/main" id="{2517ED4D-E5D6-2F4B-9401-9980E73B85E3}"/>
                </a:ext>
              </a:extLst>
            </p:cNvPr>
            <p:cNvPicPr>
              <a:picLocks noChangeAspect="1"/>
            </p:cNvPicPr>
            <p:nvPr/>
          </p:nvPicPr>
          <p:blipFill>
            <a:blip r:embed="rId26"/>
            <a:stretch>
              <a:fillRect/>
            </a:stretch>
          </p:blipFill>
          <p:spPr>
            <a:xfrm>
              <a:off x="12364486" y="802436"/>
              <a:ext cx="406400" cy="406400"/>
            </a:xfrm>
            <a:prstGeom prst="rect">
              <a:avLst/>
            </a:prstGeom>
          </p:spPr>
        </p:pic>
      </p:grpSp>
      <p:grpSp>
        <p:nvGrpSpPr>
          <p:cNvPr id="327" name="Group 326">
            <a:extLst>
              <a:ext uri="{FF2B5EF4-FFF2-40B4-BE49-F238E27FC236}">
                <a16:creationId xmlns:a16="http://schemas.microsoft.com/office/drawing/2014/main" id="{179B70B5-4493-4349-9E29-13B358814D93}"/>
              </a:ext>
            </a:extLst>
          </p:cNvPr>
          <p:cNvGrpSpPr/>
          <p:nvPr/>
        </p:nvGrpSpPr>
        <p:grpSpPr>
          <a:xfrm>
            <a:off x="5297646" y="1105525"/>
            <a:ext cx="457200" cy="457200"/>
            <a:chOff x="-1014664" y="-103843"/>
            <a:chExt cx="457200" cy="457200"/>
          </a:xfrm>
        </p:grpSpPr>
        <p:sp>
          <p:nvSpPr>
            <p:cNvPr id="328" name="Oval 327">
              <a:extLst>
                <a:ext uri="{FF2B5EF4-FFF2-40B4-BE49-F238E27FC236}">
                  <a16:creationId xmlns:a16="http://schemas.microsoft.com/office/drawing/2014/main" id="{85FFFA3B-818C-944E-BBF3-5CA567A8E1AE}"/>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29" name="Picture 328">
              <a:extLst>
                <a:ext uri="{FF2B5EF4-FFF2-40B4-BE49-F238E27FC236}">
                  <a16:creationId xmlns:a16="http://schemas.microsoft.com/office/drawing/2014/main" id="{1833578C-989C-F945-92E3-5EDE85E8986D}"/>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330" name="Group 329">
            <a:extLst>
              <a:ext uri="{FF2B5EF4-FFF2-40B4-BE49-F238E27FC236}">
                <a16:creationId xmlns:a16="http://schemas.microsoft.com/office/drawing/2014/main" id="{373F6B97-5642-274A-8B54-96A2741B97DD}"/>
              </a:ext>
            </a:extLst>
          </p:cNvPr>
          <p:cNvGrpSpPr/>
          <p:nvPr/>
        </p:nvGrpSpPr>
        <p:grpSpPr>
          <a:xfrm>
            <a:off x="2451227" y="2064182"/>
            <a:ext cx="457200" cy="457200"/>
            <a:chOff x="-1014663" y="1741544"/>
            <a:chExt cx="457200" cy="457200"/>
          </a:xfrm>
        </p:grpSpPr>
        <p:sp>
          <p:nvSpPr>
            <p:cNvPr id="331" name="Oval 330">
              <a:extLst>
                <a:ext uri="{FF2B5EF4-FFF2-40B4-BE49-F238E27FC236}">
                  <a16:creationId xmlns:a16="http://schemas.microsoft.com/office/drawing/2014/main" id="{6CFA9081-A1CE-5942-BF1B-B52E552E9416}"/>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32" name="Picture 331">
              <a:extLst>
                <a:ext uri="{FF2B5EF4-FFF2-40B4-BE49-F238E27FC236}">
                  <a16:creationId xmlns:a16="http://schemas.microsoft.com/office/drawing/2014/main" id="{3F34DB43-FE22-BC4B-84F3-CECA20ADB63E}"/>
                </a:ext>
              </a:extLst>
            </p:cNvPr>
            <p:cNvPicPr>
              <a:picLocks noChangeAspect="1"/>
            </p:cNvPicPr>
            <p:nvPr/>
          </p:nvPicPr>
          <p:blipFill>
            <a:blip r:embed="rId28"/>
            <a:stretch>
              <a:fillRect/>
            </a:stretch>
          </p:blipFill>
          <p:spPr>
            <a:xfrm>
              <a:off x="-960105" y="1806179"/>
              <a:ext cx="335868" cy="335868"/>
            </a:xfrm>
            <a:prstGeom prst="rect">
              <a:avLst/>
            </a:prstGeom>
          </p:spPr>
        </p:pic>
      </p:grpSp>
      <p:grpSp>
        <p:nvGrpSpPr>
          <p:cNvPr id="333" name="Group 332">
            <a:extLst>
              <a:ext uri="{FF2B5EF4-FFF2-40B4-BE49-F238E27FC236}">
                <a16:creationId xmlns:a16="http://schemas.microsoft.com/office/drawing/2014/main" id="{0FC24B91-0D14-8441-92CA-6991106C749C}"/>
              </a:ext>
            </a:extLst>
          </p:cNvPr>
          <p:cNvGrpSpPr/>
          <p:nvPr/>
        </p:nvGrpSpPr>
        <p:grpSpPr>
          <a:xfrm>
            <a:off x="2127443" y="4267295"/>
            <a:ext cx="457200" cy="457200"/>
            <a:chOff x="-1014664" y="2971800"/>
            <a:chExt cx="457200" cy="457200"/>
          </a:xfrm>
        </p:grpSpPr>
        <p:sp>
          <p:nvSpPr>
            <p:cNvPr id="334" name="Oval 333">
              <a:extLst>
                <a:ext uri="{FF2B5EF4-FFF2-40B4-BE49-F238E27FC236}">
                  <a16:creationId xmlns:a16="http://schemas.microsoft.com/office/drawing/2014/main" id="{14F11AF9-346E-F54C-9412-0C51E0F12084}"/>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35" name="Picture 334">
              <a:extLst>
                <a:ext uri="{FF2B5EF4-FFF2-40B4-BE49-F238E27FC236}">
                  <a16:creationId xmlns:a16="http://schemas.microsoft.com/office/drawing/2014/main" id="{661F368A-7468-6541-BC88-912471A7B798}"/>
                </a:ext>
              </a:extLst>
            </p:cNvPr>
            <p:cNvPicPr>
              <a:picLocks noChangeAspect="1"/>
            </p:cNvPicPr>
            <p:nvPr/>
          </p:nvPicPr>
          <p:blipFill>
            <a:blip r:embed="rId29"/>
            <a:stretch>
              <a:fillRect/>
            </a:stretch>
          </p:blipFill>
          <p:spPr>
            <a:xfrm>
              <a:off x="-953998" y="3032466"/>
              <a:ext cx="335868" cy="335868"/>
            </a:xfrm>
            <a:prstGeom prst="rect">
              <a:avLst/>
            </a:prstGeom>
          </p:spPr>
        </p:pic>
      </p:grpSp>
      <p:grpSp>
        <p:nvGrpSpPr>
          <p:cNvPr id="342" name="Group 341">
            <a:extLst>
              <a:ext uri="{FF2B5EF4-FFF2-40B4-BE49-F238E27FC236}">
                <a16:creationId xmlns:a16="http://schemas.microsoft.com/office/drawing/2014/main" id="{C0853B08-6540-F44C-9FA8-0611F6DC26AD}"/>
              </a:ext>
            </a:extLst>
          </p:cNvPr>
          <p:cNvGrpSpPr/>
          <p:nvPr/>
        </p:nvGrpSpPr>
        <p:grpSpPr>
          <a:xfrm>
            <a:off x="2818302" y="4917604"/>
            <a:ext cx="482521" cy="457200"/>
            <a:chOff x="903004" y="7132385"/>
            <a:chExt cx="482521" cy="457200"/>
          </a:xfrm>
        </p:grpSpPr>
        <p:sp>
          <p:nvSpPr>
            <p:cNvPr id="343" name="Oval 342">
              <a:extLst>
                <a:ext uri="{FF2B5EF4-FFF2-40B4-BE49-F238E27FC236}">
                  <a16:creationId xmlns:a16="http://schemas.microsoft.com/office/drawing/2014/main" id="{3F669755-B6BA-CD41-AF2F-957EAAE7EEAF}"/>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44" name="Picture 343">
              <a:extLst>
                <a:ext uri="{FF2B5EF4-FFF2-40B4-BE49-F238E27FC236}">
                  <a16:creationId xmlns:a16="http://schemas.microsoft.com/office/drawing/2014/main" id="{9AF43F8F-A9E8-2C45-AE46-5E69756DC85D}"/>
                </a:ext>
              </a:extLst>
            </p:cNvPr>
            <p:cNvPicPr>
              <a:picLocks noChangeAspect="1"/>
            </p:cNvPicPr>
            <p:nvPr/>
          </p:nvPicPr>
          <p:blipFill>
            <a:blip r:embed="rId30"/>
            <a:stretch>
              <a:fillRect/>
            </a:stretch>
          </p:blipFill>
          <p:spPr>
            <a:xfrm>
              <a:off x="989727" y="7213031"/>
              <a:ext cx="305335" cy="305335"/>
            </a:xfrm>
            <a:prstGeom prst="rect">
              <a:avLst/>
            </a:prstGeom>
          </p:spPr>
        </p:pic>
      </p:grpSp>
      <p:grpSp>
        <p:nvGrpSpPr>
          <p:cNvPr id="345" name="Group 344">
            <a:extLst>
              <a:ext uri="{FF2B5EF4-FFF2-40B4-BE49-F238E27FC236}">
                <a16:creationId xmlns:a16="http://schemas.microsoft.com/office/drawing/2014/main" id="{F6B9CF83-554A-7E4A-A761-DEE29F5E2B7D}"/>
              </a:ext>
            </a:extLst>
          </p:cNvPr>
          <p:cNvGrpSpPr/>
          <p:nvPr/>
        </p:nvGrpSpPr>
        <p:grpSpPr>
          <a:xfrm>
            <a:off x="3269213" y="5297160"/>
            <a:ext cx="482521" cy="457200"/>
            <a:chOff x="1608423" y="7132385"/>
            <a:chExt cx="482521" cy="457200"/>
          </a:xfrm>
        </p:grpSpPr>
        <p:sp>
          <p:nvSpPr>
            <p:cNvPr id="346" name="Oval 345">
              <a:extLst>
                <a:ext uri="{FF2B5EF4-FFF2-40B4-BE49-F238E27FC236}">
                  <a16:creationId xmlns:a16="http://schemas.microsoft.com/office/drawing/2014/main" id="{25EC02C2-7DA2-3647-BC64-9EECDBE63AC8}"/>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47" name="Picture 346">
              <a:extLst>
                <a:ext uri="{FF2B5EF4-FFF2-40B4-BE49-F238E27FC236}">
                  <a16:creationId xmlns:a16="http://schemas.microsoft.com/office/drawing/2014/main" id="{28FF552F-8E5B-B442-8F20-6BFA0BC0EC94}"/>
                </a:ext>
              </a:extLst>
            </p:cNvPr>
            <p:cNvPicPr>
              <a:picLocks noChangeAspect="1"/>
            </p:cNvPicPr>
            <p:nvPr/>
          </p:nvPicPr>
          <p:blipFill>
            <a:blip r:embed="rId31"/>
            <a:stretch>
              <a:fillRect/>
            </a:stretch>
          </p:blipFill>
          <p:spPr>
            <a:xfrm>
              <a:off x="1697016" y="7208318"/>
              <a:ext cx="305335" cy="305335"/>
            </a:xfrm>
            <a:prstGeom prst="rect">
              <a:avLst/>
            </a:prstGeom>
          </p:spPr>
        </p:pic>
      </p:grpSp>
      <p:grpSp>
        <p:nvGrpSpPr>
          <p:cNvPr id="360" name="Group 359">
            <a:extLst>
              <a:ext uri="{FF2B5EF4-FFF2-40B4-BE49-F238E27FC236}">
                <a16:creationId xmlns:a16="http://schemas.microsoft.com/office/drawing/2014/main" id="{DF0D03FB-6161-404D-A639-62F250D41297}"/>
              </a:ext>
            </a:extLst>
          </p:cNvPr>
          <p:cNvGrpSpPr/>
          <p:nvPr/>
        </p:nvGrpSpPr>
        <p:grpSpPr>
          <a:xfrm>
            <a:off x="3836365" y="1577299"/>
            <a:ext cx="457200" cy="457200"/>
            <a:chOff x="-1014664" y="1126415"/>
            <a:chExt cx="457200" cy="457200"/>
          </a:xfrm>
        </p:grpSpPr>
        <p:sp>
          <p:nvSpPr>
            <p:cNvPr id="361" name="Oval 360">
              <a:extLst>
                <a:ext uri="{FF2B5EF4-FFF2-40B4-BE49-F238E27FC236}">
                  <a16:creationId xmlns:a16="http://schemas.microsoft.com/office/drawing/2014/main" id="{9796A53A-55C6-4C49-A762-F0EF1D2B1599}"/>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362" name="Group 361">
              <a:extLst>
                <a:ext uri="{FF2B5EF4-FFF2-40B4-BE49-F238E27FC236}">
                  <a16:creationId xmlns:a16="http://schemas.microsoft.com/office/drawing/2014/main" id="{016E6963-B162-3047-BD39-4D872054D8F4}"/>
                </a:ext>
              </a:extLst>
            </p:cNvPr>
            <p:cNvGrpSpPr/>
            <p:nvPr/>
          </p:nvGrpSpPr>
          <p:grpSpPr>
            <a:xfrm>
              <a:off x="-953236" y="1234211"/>
              <a:ext cx="299719" cy="248919"/>
              <a:chOff x="-953236" y="1234211"/>
              <a:chExt cx="299719" cy="248919"/>
            </a:xfrm>
          </p:grpSpPr>
          <p:sp>
            <p:nvSpPr>
              <p:cNvPr id="363" name="Data &amp; AI" title="Icon of several circles connected to eachother by lines">
                <a:extLst>
                  <a:ext uri="{FF2B5EF4-FFF2-40B4-BE49-F238E27FC236}">
                    <a16:creationId xmlns:a16="http://schemas.microsoft.com/office/drawing/2014/main" id="{FF8E8E2B-54DD-0C4D-94BA-06A89D480EFF}"/>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sp>
            <p:nvSpPr>
              <p:cNvPr id="364" name="Oval 363">
                <a:extLst>
                  <a:ext uri="{FF2B5EF4-FFF2-40B4-BE49-F238E27FC236}">
                    <a16:creationId xmlns:a16="http://schemas.microsoft.com/office/drawing/2014/main" id="{7B9278EA-639E-FF4F-A28D-29BACBFB1A6D}"/>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5" name="Oval 364">
                <a:extLst>
                  <a:ext uri="{FF2B5EF4-FFF2-40B4-BE49-F238E27FC236}">
                    <a16:creationId xmlns:a16="http://schemas.microsoft.com/office/drawing/2014/main" id="{C6D02056-188F-9743-B53B-18AE3C28D42B}"/>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6" name="Oval 365">
                <a:extLst>
                  <a:ext uri="{FF2B5EF4-FFF2-40B4-BE49-F238E27FC236}">
                    <a16:creationId xmlns:a16="http://schemas.microsoft.com/office/drawing/2014/main" id="{1B359280-FC39-FA4D-BBEB-61CE2CC50EBE}"/>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7" name="Oval 366">
                <a:extLst>
                  <a:ext uri="{FF2B5EF4-FFF2-40B4-BE49-F238E27FC236}">
                    <a16:creationId xmlns:a16="http://schemas.microsoft.com/office/drawing/2014/main" id="{C2D780A6-7687-2140-B322-55C116E37E1C}"/>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8" name="Oval 367">
                <a:extLst>
                  <a:ext uri="{FF2B5EF4-FFF2-40B4-BE49-F238E27FC236}">
                    <a16:creationId xmlns:a16="http://schemas.microsoft.com/office/drawing/2014/main" id="{5A1F3B10-71BC-D94A-9BCB-958578D47F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9" name="Oval 368">
                <a:extLst>
                  <a:ext uri="{FF2B5EF4-FFF2-40B4-BE49-F238E27FC236}">
                    <a16:creationId xmlns:a16="http://schemas.microsoft.com/office/drawing/2014/main" id="{565EDEC6-5065-744A-97AF-AF88CAF6D33A}"/>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70" name="Oval 369">
                <a:extLst>
                  <a:ext uri="{FF2B5EF4-FFF2-40B4-BE49-F238E27FC236}">
                    <a16:creationId xmlns:a16="http://schemas.microsoft.com/office/drawing/2014/main" id="{9798454D-3385-F642-B16A-C2C6110899AC}"/>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71" name="Oval 370">
                <a:extLst>
                  <a:ext uri="{FF2B5EF4-FFF2-40B4-BE49-F238E27FC236}">
                    <a16:creationId xmlns:a16="http://schemas.microsoft.com/office/drawing/2014/main" id="{EA91F14E-26EC-1349-B805-28C368700583}"/>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grpSp>
      <p:grpSp>
        <p:nvGrpSpPr>
          <p:cNvPr id="375" name="Group 374">
            <a:extLst>
              <a:ext uri="{FF2B5EF4-FFF2-40B4-BE49-F238E27FC236}">
                <a16:creationId xmlns:a16="http://schemas.microsoft.com/office/drawing/2014/main" id="{73CAAC12-5F44-7741-B8D9-903589166BE1}"/>
              </a:ext>
            </a:extLst>
          </p:cNvPr>
          <p:cNvGrpSpPr/>
          <p:nvPr/>
        </p:nvGrpSpPr>
        <p:grpSpPr>
          <a:xfrm>
            <a:off x="4859067" y="1330472"/>
            <a:ext cx="457200" cy="457200"/>
            <a:chOff x="-1014664" y="511286"/>
            <a:chExt cx="457200" cy="457200"/>
          </a:xfrm>
        </p:grpSpPr>
        <p:sp>
          <p:nvSpPr>
            <p:cNvPr id="376" name="Oval 375">
              <a:extLst>
                <a:ext uri="{FF2B5EF4-FFF2-40B4-BE49-F238E27FC236}">
                  <a16:creationId xmlns:a16="http://schemas.microsoft.com/office/drawing/2014/main" id="{0C758567-0DFA-C34D-99E9-7124848B37B1}"/>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77" name="Graphic 376">
              <a:extLst>
                <a:ext uri="{FF2B5EF4-FFF2-40B4-BE49-F238E27FC236}">
                  <a16:creationId xmlns:a16="http://schemas.microsoft.com/office/drawing/2014/main" id="{401483DC-EB84-F545-BDB0-48D40290C10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35794" y="590156"/>
              <a:ext cx="299461" cy="299461"/>
            </a:xfrm>
            <a:prstGeom prst="rect">
              <a:avLst/>
            </a:prstGeom>
          </p:spPr>
        </p:pic>
      </p:grpSp>
      <p:grpSp>
        <p:nvGrpSpPr>
          <p:cNvPr id="10" name="Group 9">
            <a:extLst>
              <a:ext uri="{FF2B5EF4-FFF2-40B4-BE49-F238E27FC236}">
                <a16:creationId xmlns:a16="http://schemas.microsoft.com/office/drawing/2014/main" id="{2A0974C9-DDD6-466D-B41F-7598DFC66DEE}"/>
              </a:ext>
            </a:extLst>
          </p:cNvPr>
          <p:cNvGrpSpPr/>
          <p:nvPr/>
        </p:nvGrpSpPr>
        <p:grpSpPr>
          <a:xfrm>
            <a:off x="2221795" y="4799673"/>
            <a:ext cx="457200" cy="457200"/>
            <a:chOff x="2221795" y="4799673"/>
            <a:chExt cx="457200" cy="457200"/>
          </a:xfrm>
        </p:grpSpPr>
        <p:sp>
          <p:nvSpPr>
            <p:cNvPr id="714" name="Oval 713">
              <a:extLst>
                <a:ext uri="{FF2B5EF4-FFF2-40B4-BE49-F238E27FC236}">
                  <a16:creationId xmlns:a16="http://schemas.microsoft.com/office/drawing/2014/main" id="{CD8FC7BA-1F30-4E8B-85EF-FA231127B02E}"/>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 name="Graphic 5">
              <a:extLst>
                <a:ext uri="{FF2B5EF4-FFF2-40B4-BE49-F238E27FC236}">
                  <a16:creationId xmlns:a16="http://schemas.microsoft.com/office/drawing/2014/main" id="{9BB62419-E3E3-F745-A641-6B298E11660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296480" y="4884062"/>
              <a:ext cx="299461" cy="299461"/>
            </a:xfrm>
            <a:prstGeom prst="rect">
              <a:avLst/>
            </a:prstGeom>
          </p:spPr>
        </p:pic>
      </p:grpSp>
      <p:pic>
        <p:nvPicPr>
          <p:cNvPr id="382" name="Graphic 381">
            <a:extLst>
              <a:ext uri="{FF2B5EF4-FFF2-40B4-BE49-F238E27FC236}">
                <a16:creationId xmlns:a16="http://schemas.microsoft.com/office/drawing/2014/main" id="{732D8A23-FF8A-034C-B093-E4ED3C80F11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1897" y="1242581"/>
            <a:ext cx="395285" cy="230585"/>
          </a:xfrm>
          <a:prstGeom prst="rect">
            <a:avLst/>
          </a:prstGeom>
        </p:spPr>
      </p:pic>
      <p:grpSp>
        <p:nvGrpSpPr>
          <p:cNvPr id="388" name="Group 387">
            <a:extLst>
              <a:ext uri="{FF2B5EF4-FFF2-40B4-BE49-F238E27FC236}">
                <a16:creationId xmlns:a16="http://schemas.microsoft.com/office/drawing/2014/main" id="{C724ABD3-D933-E847-A3A3-4B4BF2CF2729}"/>
              </a:ext>
            </a:extLst>
          </p:cNvPr>
          <p:cNvGrpSpPr/>
          <p:nvPr/>
        </p:nvGrpSpPr>
        <p:grpSpPr>
          <a:xfrm>
            <a:off x="3868871" y="5348067"/>
            <a:ext cx="482521" cy="457200"/>
            <a:chOff x="2573425" y="7132385"/>
            <a:chExt cx="482521" cy="457200"/>
          </a:xfrm>
        </p:grpSpPr>
        <p:sp>
          <p:nvSpPr>
            <p:cNvPr id="389" name="Oval 388">
              <a:extLst>
                <a:ext uri="{FF2B5EF4-FFF2-40B4-BE49-F238E27FC236}">
                  <a16:creationId xmlns:a16="http://schemas.microsoft.com/office/drawing/2014/main" id="{F4F2CC3E-074B-9E49-86FF-37DE20818487}"/>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90" name="Graphic 389">
              <a:extLst>
                <a:ext uri="{FF2B5EF4-FFF2-40B4-BE49-F238E27FC236}">
                  <a16:creationId xmlns:a16="http://schemas.microsoft.com/office/drawing/2014/main" id="{3998ABC7-F992-144C-ABA5-CBD1D869BF8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79456" y="7225756"/>
              <a:ext cx="270459" cy="270459"/>
            </a:xfrm>
            <a:prstGeom prst="rect">
              <a:avLst/>
            </a:prstGeom>
          </p:spPr>
        </p:pic>
      </p:grpSp>
      <p:grpSp>
        <p:nvGrpSpPr>
          <p:cNvPr id="289" name="Group 288">
            <a:extLst>
              <a:ext uri="{FF2B5EF4-FFF2-40B4-BE49-F238E27FC236}">
                <a16:creationId xmlns:a16="http://schemas.microsoft.com/office/drawing/2014/main" id="{4C64B9D5-BC76-4E0C-8BC6-280192A24CB3}"/>
              </a:ext>
            </a:extLst>
          </p:cNvPr>
          <p:cNvGrpSpPr>
            <a:grpSpLocks noChangeAspect="1"/>
          </p:cNvGrpSpPr>
          <p:nvPr/>
        </p:nvGrpSpPr>
        <p:grpSpPr>
          <a:xfrm>
            <a:off x="1649340" y="3928550"/>
            <a:ext cx="457200" cy="457200"/>
            <a:chOff x="8002959" y="1462392"/>
            <a:chExt cx="1143000" cy="1143000"/>
          </a:xfrm>
        </p:grpSpPr>
        <p:sp>
          <p:nvSpPr>
            <p:cNvPr id="290" name="Oval 289">
              <a:extLst>
                <a:ext uri="{FF2B5EF4-FFF2-40B4-BE49-F238E27FC236}">
                  <a16:creationId xmlns:a16="http://schemas.microsoft.com/office/drawing/2014/main" id="{26F53694-1848-4312-9A16-70C858E89DB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91" name="Picture 290">
              <a:extLst>
                <a:ext uri="{FF2B5EF4-FFF2-40B4-BE49-F238E27FC236}">
                  <a16:creationId xmlns:a16="http://schemas.microsoft.com/office/drawing/2014/main" id="{9731E48D-B6AA-4381-B775-74123BC65432}"/>
                </a:ext>
              </a:extLst>
            </p:cNvPr>
            <p:cNvPicPr>
              <a:picLocks noChangeAspect="1"/>
            </p:cNvPicPr>
            <p:nvPr/>
          </p:nvPicPr>
          <p:blipFill>
            <a:blip r:embed="rId40">
              <a:extLst>
                <a:ext uri="{BEBA8EAE-BF5A-486C-A8C5-ECC9F3942E4B}">
                  <a14:imgProps xmlns:a14="http://schemas.microsoft.com/office/drawing/2010/main">
                    <a14:imgLayer r:embed="rId41">
                      <a14:imgEffect>
                        <a14:brightnessContrast bright="100000"/>
                      </a14:imgEffect>
                    </a14:imgLayer>
                  </a14:imgProps>
                </a:ext>
              </a:extLst>
            </a:blip>
            <a:stretch>
              <a:fillRect/>
            </a:stretch>
          </p:blipFill>
          <p:spPr>
            <a:xfrm>
              <a:off x="8080896" y="1734550"/>
              <a:ext cx="974153" cy="649435"/>
            </a:xfrm>
            <a:prstGeom prst="rect">
              <a:avLst/>
            </a:prstGeom>
          </p:spPr>
        </p:pic>
        <p:pic>
          <p:nvPicPr>
            <p:cNvPr id="292" name="Picture 291">
              <a:extLst>
                <a:ext uri="{FF2B5EF4-FFF2-40B4-BE49-F238E27FC236}">
                  <a16:creationId xmlns:a16="http://schemas.microsoft.com/office/drawing/2014/main" id="{747C44FA-E6C3-4F83-9CED-14C630FE04D7}"/>
                </a:ext>
              </a:extLst>
            </p:cNvPr>
            <p:cNvPicPr>
              <a:picLocks noChangeAspect="1"/>
            </p:cNvPicPr>
            <p:nvPr/>
          </p:nvPicPr>
          <p:blipFill>
            <a:blip r:embed="rId42">
              <a:duotone>
                <a:prstClr val="black"/>
                <a:schemeClr val="accent2">
                  <a:tint val="45000"/>
                  <a:satMod val="400000"/>
                </a:schemeClr>
              </a:duotone>
              <a:extLst>
                <a:ext uri="{BEBA8EAE-BF5A-486C-A8C5-ECC9F3942E4B}">
                  <a14:imgProps xmlns:a14="http://schemas.microsoft.com/office/drawing/2010/main">
                    <a14:imgLayer r:embed="rId43">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93" name="Group 292">
            <a:extLst>
              <a:ext uri="{FF2B5EF4-FFF2-40B4-BE49-F238E27FC236}">
                <a16:creationId xmlns:a16="http://schemas.microsoft.com/office/drawing/2014/main" id="{F0A7E2E2-F7DD-4816-BD0B-F21D353E6A20}"/>
              </a:ext>
            </a:extLst>
          </p:cNvPr>
          <p:cNvGrpSpPr>
            <a:grpSpLocks noChangeAspect="1"/>
          </p:cNvGrpSpPr>
          <p:nvPr/>
        </p:nvGrpSpPr>
        <p:grpSpPr>
          <a:xfrm>
            <a:off x="1911606" y="3385397"/>
            <a:ext cx="457200" cy="457200"/>
            <a:chOff x="9223938" y="3153888"/>
            <a:chExt cx="1143000" cy="1143000"/>
          </a:xfrm>
        </p:grpSpPr>
        <p:sp>
          <p:nvSpPr>
            <p:cNvPr id="294" name="Oval 293">
              <a:extLst>
                <a:ext uri="{FF2B5EF4-FFF2-40B4-BE49-F238E27FC236}">
                  <a16:creationId xmlns:a16="http://schemas.microsoft.com/office/drawing/2014/main" id="{6E485201-A5C2-4BF1-A12E-7CDF146016D8}"/>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96" name="Picture 295">
              <a:extLst>
                <a:ext uri="{FF2B5EF4-FFF2-40B4-BE49-F238E27FC236}">
                  <a16:creationId xmlns:a16="http://schemas.microsoft.com/office/drawing/2014/main" id="{7C2FE585-A1CD-4FE5-B6B7-FE72EC0C2DB3}"/>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299" name="Group 298">
            <a:extLst>
              <a:ext uri="{FF2B5EF4-FFF2-40B4-BE49-F238E27FC236}">
                <a16:creationId xmlns:a16="http://schemas.microsoft.com/office/drawing/2014/main" id="{70F1088D-2EBF-4A2D-A23C-D072A555398E}"/>
              </a:ext>
            </a:extLst>
          </p:cNvPr>
          <p:cNvGrpSpPr>
            <a:grpSpLocks noChangeAspect="1"/>
          </p:cNvGrpSpPr>
          <p:nvPr/>
        </p:nvGrpSpPr>
        <p:grpSpPr>
          <a:xfrm>
            <a:off x="2118760" y="2495550"/>
            <a:ext cx="457200" cy="457200"/>
            <a:chOff x="3221255" y="1462391"/>
            <a:chExt cx="1143000" cy="1143000"/>
          </a:xfrm>
        </p:grpSpPr>
        <p:sp>
          <p:nvSpPr>
            <p:cNvPr id="300" name="Freeform 5">
              <a:extLst>
                <a:ext uri="{FF2B5EF4-FFF2-40B4-BE49-F238E27FC236}">
                  <a16:creationId xmlns:a16="http://schemas.microsoft.com/office/drawing/2014/main" id="{13F1A167-77DB-4272-92BC-E1596937AB02}"/>
                </a:ext>
              </a:extLst>
            </p:cNvPr>
            <p:cNvSpPr>
              <a:spLocks/>
            </p:cNvSpPr>
            <p:nvPr/>
          </p:nvSpPr>
          <p:spPr bwMode="auto">
            <a:xfrm rot="653656">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0B384373-E8C9-4DAB-BB36-031905E40BC3}"/>
                </a:ext>
              </a:extLst>
            </p:cNvPr>
            <p:cNvPicPr>
              <a:picLocks noChangeAspect="1"/>
            </p:cNvPicPr>
            <p:nvPr/>
          </p:nvPicPr>
          <p:blipFill rotWithShape="1">
            <a:blip r:embed="rId46">
              <a:extLst>
                <a:ext uri="{BEBA8EAE-BF5A-486C-A8C5-ECC9F3942E4B}">
                  <a14:imgProps xmlns:a14="http://schemas.microsoft.com/office/drawing/2010/main">
                    <a14:imgLayer r:embed="rId47">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14" name="Group 313">
            <a:extLst>
              <a:ext uri="{FF2B5EF4-FFF2-40B4-BE49-F238E27FC236}">
                <a16:creationId xmlns:a16="http://schemas.microsoft.com/office/drawing/2014/main" id="{34414568-4F4E-4C55-B0F8-758FF7CB7454}"/>
              </a:ext>
            </a:extLst>
          </p:cNvPr>
          <p:cNvGrpSpPr>
            <a:grpSpLocks noChangeAspect="1"/>
          </p:cNvGrpSpPr>
          <p:nvPr/>
        </p:nvGrpSpPr>
        <p:grpSpPr>
          <a:xfrm>
            <a:off x="7925914" y="5468263"/>
            <a:ext cx="457200" cy="457200"/>
            <a:chOff x="4571575" y="3879459"/>
            <a:chExt cx="1124712" cy="1124712"/>
          </a:xfrm>
        </p:grpSpPr>
        <p:sp>
          <p:nvSpPr>
            <p:cNvPr id="315" name="Oval 314">
              <a:extLst>
                <a:ext uri="{FF2B5EF4-FFF2-40B4-BE49-F238E27FC236}">
                  <a16:creationId xmlns:a16="http://schemas.microsoft.com/office/drawing/2014/main" id="{B87E0DED-D5D4-4072-9A33-4A13B5433A54}"/>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6" name="Graphic 315">
              <a:extLst>
                <a:ext uri="{FF2B5EF4-FFF2-40B4-BE49-F238E27FC236}">
                  <a16:creationId xmlns:a16="http://schemas.microsoft.com/office/drawing/2014/main" id="{8F733B45-7D6A-4565-A70C-5B5A5A20103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768463" y="4194939"/>
              <a:ext cx="613604" cy="520634"/>
            </a:xfrm>
            <a:prstGeom prst="rect">
              <a:avLst/>
            </a:prstGeom>
          </p:spPr>
        </p:pic>
      </p:grpSp>
      <p:grpSp>
        <p:nvGrpSpPr>
          <p:cNvPr id="317" name="Group 316">
            <a:extLst>
              <a:ext uri="{FF2B5EF4-FFF2-40B4-BE49-F238E27FC236}">
                <a16:creationId xmlns:a16="http://schemas.microsoft.com/office/drawing/2014/main" id="{5C4E0623-CAE1-46CD-BCA9-1051B13436B7}"/>
              </a:ext>
            </a:extLst>
          </p:cNvPr>
          <p:cNvGrpSpPr>
            <a:grpSpLocks noChangeAspect="1"/>
          </p:cNvGrpSpPr>
          <p:nvPr/>
        </p:nvGrpSpPr>
        <p:grpSpPr>
          <a:xfrm>
            <a:off x="8501618" y="5373093"/>
            <a:ext cx="457200" cy="457200"/>
            <a:chOff x="2571043" y="3278812"/>
            <a:chExt cx="1124712" cy="1124712"/>
          </a:xfrm>
        </p:grpSpPr>
        <p:sp>
          <p:nvSpPr>
            <p:cNvPr id="318" name="Oval 317">
              <a:extLst>
                <a:ext uri="{FF2B5EF4-FFF2-40B4-BE49-F238E27FC236}">
                  <a16:creationId xmlns:a16="http://schemas.microsoft.com/office/drawing/2014/main" id="{93007496-669B-4679-BC6B-A834C858CB22}"/>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9" name="Graphic 318">
              <a:extLst>
                <a:ext uri="{FF2B5EF4-FFF2-40B4-BE49-F238E27FC236}">
                  <a16:creationId xmlns:a16="http://schemas.microsoft.com/office/drawing/2014/main" id="{7B80B2BE-6DC2-4B27-AB8F-9D6E0FD6009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69932" y="3472690"/>
              <a:ext cx="522478" cy="722249"/>
            </a:xfrm>
            <a:prstGeom prst="rect">
              <a:avLst/>
            </a:prstGeom>
          </p:spPr>
        </p:pic>
      </p:grpSp>
    </p:spTree>
    <p:extLst>
      <p:ext uri="{BB962C8B-B14F-4D97-AF65-F5344CB8AC3E}">
        <p14:creationId xmlns:p14="http://schemas.microsoft.com/office/powerpoint/2010/main" val="72032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500"/>
                                        <p:tgtEl>
                                          <p:spTgt spid="5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0"/>
                                        </p:tgtEl>
                                        <p:attrNameLst>
                                          <p:attrName>style.visibility</p:attrName>
                                        </p:attrNameLst>
                                      </p:cBhvr>
                                      <p:to>
                                        <p:strVal val="visible"/>
                                      </p:to>
                                    </p:set>
                                    <p:animEffect transition="in" filter="fade">
                                      <p:cBhvr>
                                        <p:cTn id="10" dur="500"/>
                                        <p:tgtEl>
                                          <p:spTgt spid="580"/>
                                        </p:tgtEl>
                                      </p:cBhvr>
                                    </p:animEffect>
                                  </p:childTnLst>
                                </p:cTn>
                              </p:par>
                              <p:par>
                                <p:cTn id="11" presetID="10" presetClass="entr" presetSubtype="0" fill="hold" nodeType="withEffect">
                                  <p:stCondLst>
                                    <p:cond delay="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500"/>
                                        <p:tgtEl>
                                          <p:spTgt spid="576"/>
                                        </p:tgtEl>
                                      </p:cBhvr>
                                    </p:animEffect>
                                  </p:childTnLst>
                                </p:cTn>
                              </p:par>
                              <p:par>
                                <p:cTn id="14" presetID="10" presetClass="entr" presetSubtype="0" fill="hold" nodeType="with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500"/>
                                        <p:tgtEl>
                                          <p:spTgt spid="589"/>
                                        </p:tgtEl>
                                      </p:cBhvr>
                                    </p:animEffect>
                                  </p:childTnLst>
                                </p:cTn>
                              </p:par>
                              <p:par>
                                <p:cTn id="17" presetID="10" presetClass="entr" presetSubtype="0" fill="hold" nodeType="withEffect">
                                  <p:stCondLst>
                                    <p:cond delay="0"/>
                                  </p:stCondLst>
                                  <p:childTnLst>
                                    <p:set>
                                      <p:cBhvr>
                                        <p:cTn id="18" dur="1" fill="hold">
                                          <p:stCondLst>
                                            <p:cond delay="0"/>
                                          </p:stCondLst>
                                        </p:cTn>
                                        <p:tgtEl>
                                          <p:spTgt spid="582"/>
                                        </p:tgtEl>
                                        <p:attrNameLst>
                                          <p:attrName>style.visibility</p:attrName>
                                        </p:attrNameLst>
                                      </p:cBhvr>
                                      <p:to>
                                        <p:strVal val="visible"/>
                                      </p:to>
                                    </p:set>
                                    <p:animEffect transition="in" filter="fade">
                                      <p:cBhvr>
                                        <p:cTn id="19" dur="500"/>
                                        <p:tgtEl>
                                          <p:spTgt spid="5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5"/>
                                        </p:tgtEl>
                                        <p:attrNameLst>
                                          <p:attrName>style.visibility</p:attrName>
                                        </p:attrNameLst>
                                      </p:cBhvr>
                                      <p:to>
                                        <p:strVal val="visible"/>
                                      </p:to>
                                    </p:set>
                                    <p:animEffect transition="in" filter="fade">
                                      <p:cBhvr>
                                        <p:cTn id="22" dur="500"/>
                                        <p:tgtEl>
                                          <p:spTgt spid="585"/>
                                        </p:tgtEl>
                                      </p:cBhvr>
                                    </p:animEffect>
                                  </p:childTnLst>
                                </p:cTn>
                              </p:par>
                              <p:par>
                                <p:cTn id="23" presetID="10" presetClass="entr" presetSubtype="0" fill="hold" nodeType="withEffect">
                                  <p:stCondLst>
                                    <p:cond delay="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2"/>
                                        </p:tgtEl>
                                        <p:attrNameLst>
                                          <p:attrName>style.visibility</p:attrName>
                                        </p:attrNameLst>
                                      </p:cBhvr>
                                      <p:to>
                                        <p:strVal val="visible"/>
                                      </p:to>
                                    </p:set>
                                    <p:animEffect transition="in" filter="fade">
                                      <p:cBhvr>
                                        <p:cTn id="28" dur="500"/>
                                        <p:tgtEl>
                                          <p:spTgt spid="542"/>
                                        </p:tgtEl>
                                      </p:cBhvr>
                                    </p:animEffect>
                                  </p:childTnLst>
                                </p:cTn>
                              </p:par>
                              <p:par>
                                <p:cTn id="29" presetID="10" presetClass="entr" presetSubtype="0" fill="hold" nodeType="withEffect">
                                  <p:stCondLst>
                                    <p:cond delay="0"/>
                                  </p:stCondLst>
                                  <p:childTnLst>
                                    <p:set>
                                      <p:cBhvr>
                                        <p:cTn id="30" dur="1" fill="hold">
                                          <p:stCondLst>
                                            <p:cond delay="0"/>
                                          </p:stCondLst>
                                        </p:cTn>
                                        <p:tgtEl>
                                          <p:spTgt spid="586"/>
                                        </p:tgtEl>
                                        <p:attrNameLst>
                                          <p:attrName>style.visibility</p:attrName>
                                        </p:attrNameLst>
                                      </p:cBhvr>
                                      <p:to>
                                        <p:strVal val="visible"/>
                                      </p:to>
                                    </p:set>
                                    <p:animEffect transition="in" filter="fade">
                                      <p:cBhvr>
                                        <p:cTn id="31" dur="500"/>
                                        <p:tgtEl>
                                          <p:spTgt spid="58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9"/>
                                        </p:tgtEl>
                                        <p:attrNameLst>
                                          <p:attrName>style.visibility</p:attrName>
                                        </p:attrNameLst>
                                      </p:cBhvr>
                                      <p:to>
                                        <p:strVal val="visible"/>
                                      </p:to>
                                    </p:set>
                                    <p:animEffect transition="in" filter="fade">
                                      <p:cBhvr>
                                        <p:cTn id="34" dur="500"/>
                                        <p:tgtEl>
                                          <p:spTgt spid="579"/>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xit" presetSubtype="10" fill="hold" nodeType="clickEffect">
                                  <p:stCondLst>
                                    <p:cond delay="0"/>
                                  </p:stCondLst>
                                  <p:childTnLst>
                                    <p:anim calcmode="lin" valueType="num">
                                      <p:cBhvr>
                                        <p:cTn id="38" dur="500"/>
                                        <p:tgtEl>
                                          <p:spTgt spid="795"/>
                                        </p:tgtEl>
                                        <p:attrNameLst>
                                          <p:attrName>ppt_w</p:attrName>
                                        </p:attrNameLst>
                                      </p:cBhvr>
                                      <p:tavLst>
                                        <p:tav tm="0">
                                          <p:val>
                                            <p:strVal val="ppt_w"/>
                                          </p:val>
                                        </p:tav>
                                        <p:tav tm="100000">
                                          <p:val>
                                            <p:fltVal val="0"/>
                                          </p:val>
                                        </p:tav>
                                      </p:tavLst>
                                    </p:anim>
                                    <p:anim calcmode="lin" valueType="num">
                                      <p:cBhvr>
                                        <p:cTn id="39" dur="500"/>
                                        <p:tgtEl>
                                          <p:spTgt spid="795"/>
                                        </p:tgtEl>
                                        <p:attrNameLst>
                                          <p:attrName>ppt_h</p:attrName>
                                        </p:attrNameLst>
                                      </p:cBhvr>
                                      <p:tavLst>
                                        <p:tav tm="0">
                                          <p:val>
                                            <p:strVal val="ppt_h"/>
                                          </p:val>
                                        </p:tav>
                                        <p:tav tm="100000">
                                          <p:val>
                                            <p:strVal val="ppt_h"/>
                                          </p:val>
                                        </p:tav>
                                      </p:tavLst>
                                    </p:anim>
                                    <p:set>
                                      <p:cBhvr>
                                        <p:cTn id="40" dur="1" fill="hold">
                                          <p:stCondLst>
                                            <p:cond delay="499"/>
                                          </p:stCondLst>
                                        </p:cTn>
                                        <p:tgtEl>
                                          <p:spTgt spid="795"/>
                                        </p:tgtEl>
                                        <p:attrNameLst>
                                          <p:attrName>style.visibility</p:attrName>
                                        </p:attrNameLst>
                                      </p:cBhvr>
                                      <p:to>
                                        <p:strVal val="hidden"/>
                                      </p:to>
                                    </p:set>
                                  </p:childTnLst>
                                </p:cTn>
                              </p:par>
                              <p:par>
                                <p:cTn id="41" presetID="17" presetClass="entr" presetSubtype="10" fill="hold" nodeType="withEffect">
                                  <p:stCondLst>
                                    <p:cond delay="250"/>
                                  </p:stCondLst>
                                  <p:childTnLst>
                                    <p:set>
                                      <p:cBhvr>
                                        <p:cTn id="42" dur="1" fill="hold">
                                          <p:stCondLst>
                                            <p:cond delay="0"/>
                                          </p:stCondLst>
                                        </p:cTn>
                                        <p:tgtEl>
                                          <p:spTgt spid="827"/>
                                        </p:tgtEl>
                                        <p:attrNameLst>
                                          <p:attrName>style.visibility</p:attrName>
                                        </p:attrNameLst>
                                      </p:cBhvr>
                                      <p:to>
                                        <p:strVal val="visible"/>
                                      </p:to>
                                    </p:set>
                                    <p:anim calcmode="lin" valueType="num">
                                      <p:cBhvr>
                                        <p:cTn id="43" dur="500" fill="hold"/>
                                        <p:tgtEl>
                                          <p:spTgt spid="827"/>
                                        </p:tgtEl>
                                        <p:attrNameLst>
                                          <p:attrName>ppt_w</p:attrName>
                                        </p:attrNameLst>
                                      </p:cBhvr>
                                      <p:tavLst>
                                        <p:tav tm="0">
                                          <p:val>
                                            <p:fltVal val="0"/>
                                          </p:val>
                                        </p:tav>
                                        <p:tav tm="100000">
                                          <p:val>
                                            <p:strVal val="#ppt_w"/>
                                          </p:val>
                                        </p:tav>
                                      </p:tavLst>
                                    </p:anim>
                                    <p:anim calcmode="lin" valueType="num">
                                      <p:cBhvr>
                                        <p:cTn id="44" dur="500" fill="hold"/>
                                        <p:tgtEl>
                                          <p:spTgt spid="827"/>
                                        </p:tgtEl>
                                        <p:attrNameLst>
                                          <p:attrName>ppt_h</p:attrName>
                                        </p:attrNameLst>
                                      </p:cBhvr>
                                      <p:tavLst>
                                        <p:tav tm="0">
                                          <p:val>
                                            <p:strVal val="#ppt_h"/>
                                          </p:val>
                                        </p:tav>
                                        <p:tav tm="100000">
                                          <p:val>
                                            <p:strVal val="#ppt_h"/>
                                          </p:val>
                                        </p:tav>
                                      </p:tavLst>
                                    </p:anim>
                                  </p:childTnLst>
                                </p:cTn>
                              </p:par>
                              <p:par>
                                <p:cTn id="45" presetID="10" presetClass="entr" presetSubtype="0" fill="hold" grpId="0" nodeType="withEffect">
                                  <p:stCondLst>
                                    <p:cond delay="250"/>
                                  </p:stCondLst>
                                  <p:childTnLst>
                                    <p:set>
                                      <p:cBhvr>
                                        <p:cTn id="46" dur="1" fill="hold">
                                          <p:stCondLst>
                                            <p:cond delay="0"/>
                                          </p:stCondLst>
                                        </p:cTn>
                                        <p:tgtEl>
                                          <p:spTgt spid="825"/>
                                        </p:tgtEl>
                                        <p:attrNameLst>
                                          <p:attrName>style.visibility</p:attrName>
                                        </p:attrNameLst>
                                      </p:cBhvr>
                                      <p:to>
                                        <p:strVal val="visible"/>
                                      </p:to>
                                    </p:set>
                                    <p:animEffect transition="in" filter="fade">
                                      <p:cBhvr>
                                        <p:cTn id="47" dur="500"/>
                                        <p:tgtEl>
                                          <p:spTgt spid="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p:bldP spid="579" grpId="0"/>
      <p:bldP spid="580" grpId="0"/>
      <p:bldP spid="581" grpId="0"/>
      <p:bldP spid="585" grpId="0"/>
      <p:bldP spid="8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9FDD2F-A7FF-4EE6-929E-EAE381CE2EEA}"/>
              </a:ext>
            </a:extLst>
          </p:cNvPr>
          <p:cNvPicPr>
            <a:picLocks noChangeAspect="1"/>
          </p:cNvPicPr>
          <p:nvPr/>
        </p:nvPicPr>
        <p:blipFill>
          <a:blip r:embed="rId2"/>
          <a:stretch>
            <a:fillRect/>
          </a:stretch>
        </p:blipFill>
        <p:spPr>
          <a:xfrm>
            <a:off x="142043" y="133164"/>
            <a:ext cx="11931588" cy="6640497"/>
          </a:xfrm>
          <a:prstGeom prst="rect">
            <a:avLst/>
          </a:prstGeom>
        </p:spPr>
      </p:pic>
    </p:spTree>
    <p:extLst>
      <p:ext uri="{BB962C8B-B14F-4D97-AF65-F5344CB8AC3E}">
        <p14:creationId xmlns:p14="http://schemas.microsoft.com/office/powerpoint/2010/main" val="121902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07C3C-6AEB-4697-B901-355E201F0E97}"/>
              </a:ext>
            </a:extLst>
          </p:cNvPr>
          <p:cNvPicPr>
            <a:picLocks noChangeAspect="1"/>
          </p:cNvPicPr>
          <p:nvPr/>
        </p:nvPicPr>
        <p:blipFill>
          <a:blip r:embed="rId2"/>
          <a:stretch>
            <a:fillRect/>
          </a:stretch>
        </p:blipFill>
        <p:spPr>
          <a:xfrm>
            <a:off x="1743305" y="0"/>
            <a:ext cx="8705390" cy="6858000"/>
          </a:xfrm>
          <a:prstGeom prst="rect">
            <a:avLst/>
          </a:prstGeom>
        </p:spPr>
      </p:pic>
    </p:spTree>
    <p:extLst>
      <p:ext uri="{BB962C8B-B14F-4D97-AF65-F5344CB8AC3E}">
        <p14:creationId xmlns:p14="http://schemas.microsoft.com/office/powerpoint/2010/main" val="505464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F402C2-889A-48AE-B99B-C0F9FCA8AE6F}"/>
              </a:ext>
            </a:extLst>
          </p:cNvPr>
          <p:cNvPicPr>
            <a:picLocks noChangeAspect="1"/>
          </p:cNvPicPr>
          <p:nvPr/>
        </p:nvPicPr>
        <p:blipFill>
          <a:blip r:embed="rId2"/>
          <a:stretch>
            <a:fillRect/>
          </a:stretch>
        </p:blipFill>
        <p:spPr>
          <a:xfrm>
            <a:off x="2743200" y="0"/>
            <a:ext cx="6848272" cy="6858000"/>
          </a:xfrm>
          <a:prstGeom prst="rect">
            <a:avLst/>
          </a:prstGeom>
        </p:spPr>
      </p:pic>
    </p:spTree>
    <p:extLst>
      <p:ext uri="{BB962C8B-B14F-4D97-AF65-F5344CB8AC3E}">
        <p14:creationId xmlns:p14="http://schemas.microsoft.com/office/powerpoint/2010/main" val="895852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BE03-4359-4EC5-96B2-ADF0BF092ECA}"/>
              </a:ext>
            </a:extLst>
          </p:cNvPr>
          <p:cNvPicPr>
            <a:picLocks noChangeAspect="1"/>
          </p:cNvPicPr>
          <p:nvPr/>
        </p:nvPicPr>
        <p:blipFill>
          <a:blip r:embed="rId2"/>
          <a:stretch>
            <a:fillRect/>
          </a:stretch>
        </p:blipFill>
        <p:spPr>
          <a:xfrm>
            <a:off x="1867711" y="0"/>
            <a:ext cx="8433880" cy="6858000"/>
          </a:xfrm>
          <a:prstGeom prst="rect">
            <a:avLst/>
          </a:prstGeom>
        </p:spPr>
      </p:pic>
    </p:spTree>
    <p:extLst>
      <p:ext uri="{BB962C8B-B14F-4D97-AF65-F5344CB8AC3E}">
        <p14:creationId xmlns:p14="http://schemas.microsoft.com/office/powerpoint/2010/main" val="14764749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3437AE-C943-4D4F-8ADB-2FB1453C9C7A}"/>
              </a:ext>
            </a:extLst>
          </p:cNvPr>
          <p:cNvPicPr>
            <a:picLocks noChangeAspect="1"/>
          </p:cNvPicPr>
          <p:nvPr/>
        </p:nvPicPr>
        <p:blipFill>
          <a:blip r:embed="rId2"/>
          <a:stretch>
            <a:fillRect/>
          </a:stretch>
        </p:blipFill>
        <p:spPr>
          <a:xfrm>
            <a:off x="1333500" y="790575"/>
            <a:ext cx="9525000" cy="5276850"/>
          </a:xfrm>
          <a:prstGeom prst="rect">
            <a:avLst/>
          </a:prstGeom>
        </p:spPr>
      </p:pic>
    </p:spTree>
    <p:extLst>
      <p:ext uri="{BB962C8B-B14F-4D97-AF65-F5344CB8AC3E}">
        <p14:creationId xmlns:p14="http://schemas.microsoft.com/office/powerpoint/2010/main" val="14665957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7A13D-7F94-4F0F-B70A-0830909B622F}"/>
              </a:ext>
            </a:extLst>
          </p:cNvPr>
          <p:cNvPicPr>
            <a:picLocks noChangeAspect="1"/>
          </p:cNvPicPr>
          <p:nvPr/>
        </p:nvPicPr>
        <p:blipFill>
          <a:blip r:embed="rId2"/>
          <a:stretch>
            <a:fillRect/>
          </a:stretch>
        </p:blipFill>
        <p:spPr>
          <a:xfrm>
            <a:off x="1004584" y="1204051"/>
            <a:ext cx="10182831" cy="4449897"/>
          </a:xfrm>
          <a:prstGeom prst="rect">
            <a:avLst/>
          </a:prstGeom>
        </p:spPr>
      </p:pic>
    </p:spTree>
    <p:extLst>
      <p:ext uri="{BB962C8B-B14F-4D97-AF65-F5344CB8AC3E}">
        <p14:creationId xmlns:p14="http://schemas.microsoft.com/office/powerpoint/2010/main" val="22766269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173FD-8FE6-4E62-949A-8A480D681008}"/>
              </a:ext>
            </a:extLst>
          </p:cNvPr>
          <p:cNvPicPr>
            <a:picLocks noChangeAspect="1"/>
          </p:cNvPicPr>
          <p:nvPr/>
        </p:nvPicPr>
        <p:blipFill>
          <a:blip r:embed="rId2"/>
          <a:stretch>
            <a:fillRect/>
          </a:stretch>
        </p:blipFill>
        <p:spPr>
          <a:xfrm>
            <a:off x="726233" y="195943"/>
            <a:ext cx="10739534" cy="6466113"/>
          </a:xfrm>
          <a:prstGeom prst="rect">
            <a:avLst/>
          </a:prstGeom>
        </p:spPr>
      </p:pic>
    </p:spTree>
    <p:extLst>
      <p:ext uri="{BB962C8B-B14F-4D97-AF65-F5344CB8AC3E}">
        <p14:creationId xmlns:p14="http://schemas.microsoft.com/office/powerpoint/2010/main" val="3398702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170099"/>
          </a:xfrm>
          <a:prstGeom prst="rect">
            <a:avLst/>
          </a:prstGeom>
        </p:spPr>
        <p:txBody>
          <a:bodyPr>
            <a:spAutoFit/>
          </a:bodyPr>
          <a:lstStyle/>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AD in the cloud</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Graph API not LDAP calls</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hierarchical</a:t>
            </a:r>
          </a:p>
          <a:p>
            <a:pPr lvl="1">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Underpins Office 365</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Azure AD manages more than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1.2 billion identities</a:t>
            </a:r>
            <a:r>
              <a:rPr lang="en-US" sz="2000" dirty="0">
                <a:solidFill>
                  <a:schemeClr val="accent1">
                    <a:lumMod val="60000"/>
                    <a:lumOff val="40000"/>
                  </a:schemeClr>
                </a:solidFill>
                <a:latin typeface="Calibri" panose="020F0502020204030204" pitchFamily="34" charset="0"/>
                <a:cs typeface="Calibri" panose="020F0502020204030204" pitchFamily="34" charset="0"/>
              </a:rPr>
              <a:t> and processes over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8 billion authentications</a:t>
            </a:r>
            <a:r>
              <a:rPr lang="en-US" sz="2000" dirty="0">
                <a:solidFill>
                  <a:schemeClr val="accent1">
                    <a:lumMod val="60000"/>
                    <a:lumOff val="40000"/>
                  </a:schemeClr>
                </a:solidFill>
                <a:latin typeface="Calibri" panose="020F0502020204030204" pitchFamily="34" charset="0"/>
                <a:cs typeface="Calibri" panose="020F0502020204030204" pitchFamily="34" charset="0"/>
              </a:rPr>
              <a:t> every day</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210544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Azure AD</a:t>
            </a:r>
            <a:endParaRPr lang="en-NZ" sz="4000" dirty="0"/>
          </a:p>
        </p:txBody>
      </p:sp>
    </p:spTree>
    <p:extLst>
      <p:ext uri="{BB962C8B-B14F-4D97-AF65-F5344CB8AC3E}">
        <p14:creationId xmlns:p14="http://schemas.microsoft.com/office/powerpoint/2010/main" val="18380808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7B037-BA49-45B4-AB92-4E827FF86132}"/>
              </a:ext>
            </a:extLst>
          </p:cNvPr>
          <p:cNvPicPr>
            <a:picLocks noChangeAspect="1"/>
          </p:cNvPicPr>
          <p:nvPr/>
        </p:nvPicPr>
        <p:blipFill>
          <a:blip r:embed="rId2"/>
          <a:stretch>
            <a:fillRect/>
          </a:stretch>
        </p:blipFill>
        <p:spPr>
          <a:xfrm>
            <a:off x="2657475" y="66675"/>
            <a:ext cx="6877050" cy="6724650"/>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8EA9A59-1D73-47C6-8CF8-D3080AD8A13D}"/>
              </a:ext>
            </a:extLst>
          </p:cNvPr>
          <p:cNvGraphicFramePr>
            <a:graphicFrameLocks noGrp="1"/>
          </p:cNvGraphicFramePr>
          <p:nvPr/>
        </p:nvGraphicFramePr>
        <p:xfrm>
          <a:off x="714375" y="1555750"/>
          <a:ext cx="10763252" cy="4305300"/>
        </p:xfrm>
        <a:graphic>
          <a:graphicData uri="http://schemas.openxmlformats.org/drawingml/2006/table">
            <a:tbl>
              <a:tblPr firstRow="1" bandRow="1">
                <a:tableStyleId>{2D5ABB26-0587-4C30-8999-92F81FD0307C}</a:tableStyleId>
              </a:tblPr>
              <a:tblGrid>
                <a:gridCol w="2690813">
                  <a:extLst>
                    <a:ext uri="{9D8B030D-6E8A-4147-A177-3AD203B41FA5}">
                      <a16:colId xmlns:a16="http://schemas.microsoft.com/office/drawing/2014/main" val="3792003131"/>
                    </a:ext>
                  </a:extLst>
                </a:gridCol>
                <a:gridCol w="896938">
                  <a:extLst>
                    <a:ext uri="{9D8B030D-6E8A-4147-A177-3AD203B41FA5}">
                      <a16:colId xmlns:a16="http://schemas.microsoft.com/office/drawing/2014/main" val="624966721"/>
                    </a:ext>
                  </a:extLst>
                </a:gridCol>
                <a:gridCol w="1793875">
                  <a:extLst>
                    <a:ext uri="{9D8B030D-6E8A-4147-A177-3AD203B41FA5}">
                      <a16:colId xmlns:a16="http://schemas.microsoft.com/office/drawing/2014/main" val="3933424486"/>
                    </a:ext>
                  </a:extLst>
                </a:gridCol>
                <a:gridCol w="1793875">
                  <a:extLst>
                    <a:ext uri="{9D8B030D-6E8A-4147-A177-3AD203B41FA5}">
                      <a16:colId xmlns:a16="http://schemas.microsoft.com/office/drawing/2014/main" val="1449938115"/>
                    </a:ext>
                  </a:extLst>
                </a:gridCol>
                <a:gridCol w="896938">
                  <a:extLst>
                    <a:ext uri="{9D8B030D-6E8A-4147-A177-3AD203B41FA5}">
                      <a16:colId xmlns:a16="http://schemas.microsoft.com/office/drawing/2014/main" val="415523962"/>
                    </a:ext>
                  </a:extLst>
                </a:gridCol>
                <a:gridCol w="2690813">
                  <a:extLst>
                    <a:ext uri="{9D8B030D-6E8A-4147-A177-3AD203B41FA5}">
                      <a16:colId xmlns:a16="http://schemas.microsoft.com/office/drawing/2014/main" val="2900678160"/>
                    </a:ext>
                  </a:extLst>
                </a:gridCol>
              </a:tblGrid>
              <a:tr h="2152650">
                <a:tc>
                  <a:txBody>
                    <a:bodyPr/>
                    <a:lstStyle/>
                    <a:p>
                      <a:endParaRPr lang="en-US" sz="2100" dirty="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marL="0" marR="0" lvl="0" indent="0" algn="l" defTabSz="792206" rtl="0" eaLnBrk="1" fontAlgn="base" latinLnBrk="0" hangingPunct="1">
                        <a:lnSpc>
                          <a:spcPct val="90000"/>
                        </a:lnSpc>
                        <a:spcBef>
                          <a:spcPts val="510"/>
                        </a:spcBef>
                        <a:spcAft>
                          <a:spcPct val="0"/>
                        </a:spcAft>
                        <a:buClrTx/>
                        <a:buSzTx/>
                        <a:buFontTx/>
                        <a:buNone/>
                        <a:tabLst/>
                        <a:defRPr/>
                      </a:pPr>
                      <a:r>
                        <a:rPr kumimoji="0" lang="en-US" sz="4400" b="0" i="0" u="none" strike="noStrike" kern="1200" cap="none" spc="-127"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WS-Fed</a:t>
                      </a:r>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6904213"/>
                  </a:ext>
                </a:extLst>
              </a:tr>
              <a:tr h="2152650">
                <a:tc gridSpan="2">
                  <a:txBody>
                    <a:bodyPr/>
                    <a:lstStyle/>
                    <a:p>
                      <a:endParaRPr lang="en-US" sz="2100" dirty="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1657106"/>
                  </a:ext>
                </a:extLst>
              </a:tr>
            </a:tbl>
          </a:graphicData>
        </a:graphic>
      </p:graphicFrame>
      <p:sp>
        <p:nvSpPr>
          <p:cNvPr id="2" name="Title 1">
            <a:extLst>
              <a:ext uri="{FF2B5EF4-FFF2-40B4-BE49-F238E27FC236}">
                <a16:creationId xmlns:a16="http://schemas.microsoft.com/office/drawing/2014/main" id="{8A6D354C-12DF-42A2-A94C-4B6BC6FE3DC9}"/>
              </a:ext>
            </a:extLst>
          </p:cNvPr>
          <p:cNvSpPr>
            <a:spLocks noGrp="1"/>
          </p:cNvSpPr>
          <p:nvPr>
            <p:ph type="title"/>
          </p:nvPr>
        </p:nvSpPr>
        <p:spPr>
          <a:xfrm>
            <a:off x="426424" y="449826"/>
            <a:ext cx="11336039" cy="758022"/>
          </a:xfrm>
        </p:spPr>
        <p:txBody>
          <a:bodyPr/>
          <a:lstStyle/>
          <a:p>
            <a:r>
              <a:rPr lang="en-US" dirty="0"/>
              <a:t>Open Standards</a:t>
            </a:r>
          </a:p>
        </p:txBody>
      </p:sp>
      <p:pic>
        <p:nvPicPr>
          <p:cNvPr id="4" name="Picture 3">
            <a:extLst>
              <a:ext uri="{FF2B5EF4-FFF2-40B4-BE49-F238E27FC236}">
                <a16:creationId xmlns:a16="http://schemas.microsoft.com/office/drawing/2014/main" id="{993CE4FC-15D6-48D9-8C9F-396A372B6B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8469" y="2149950"/>
            <a:ext cx="1001206" cy="1001203"/>
          </a:xfrm>
          <a:prstGeom prst="ellipse">
            <a:avLst/>
          </a:prstGeom>
        </p:spPr>
      </p:pic>
      <p:pic>
        <p:nvPicPr>
          <p:cNvPr id="5" name="Picture 4">
            <a:extLst>
              <a:ext uri="{FF2B5EF4-FFF2-40B4-BE49-F238E27FC236}">
                <a16:creationId xmlns:a16="http://schemas.microsoft.com/office/drawing/2014/main" id="{FD02DB8F-9626-4412-927B-F09D9E0B8CA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94291" y="2149950"/>
            <a:ext cx="1001203" cy="1001203"/>
          </a:xfrm>
          <a:prstGeom prst="ellipse">
            <a:avLst/>
          </a:prstGeom>
        </p:spPr>
      </p:pic>
      <p:sp>
        <p:nvSpPr>
          <p:cNvPr id="6" name="Rectangle 5">
            <a:extLst>
              <a:ext uri="{FF2B5EF4-FFF2-40B4-BE49-F238E27FC236}">
                <a16:creationId xmlns:a16="http://schemas.microsoft.com/office/drawing/2014/main" id="{65F9CC35-7280-4085-9DB4-257157B1038B}"/>
              </a:ext>
            </a:extLst>
          </p:cNvPr>
          <p:cNvSpPr/>
          <p:nvPr/>
        </p:nvSpPr>
        <p:spPr>
          <a:xfrm>
            <a:off x="4787660" y="4493450"/>
            <a:ext cx="2616680" cy="609398"/>
          </a:xfrm>
          <a:prstGeom prst="rect">
            <a:avLst/>
          </a:prstGeom>
        </p:spPr>
        <p:txBody>
          <a:bodyPr wrap="square" lIns="0" tIns="0" rIns="0" bIns="0" anchor="ctr">
            <a:spAutoFit/>
          </a:bodyPr>
          <a:lstStyle/>
          <a:p>
            <a:pPr marL="0" marR="0" lvl="0" indent="0" algn="l" defTabSz="792206" rtl="0" eaLnBrk="1" fontAlgn="base" latinLnBrk="0" hangingPunct="1">
              <a:lnSpc>
                <a:spcPct val="90000"/>
              </a:lnSpc>
              <a:spcBef>
                <a:spcPts val="510"/>
              </a:spcBef>
              <a:spcAft>
                <a:spcPct val="0"/>
              </a:spcAft>
              <a:buClrTx/>
              <a:buSzTx/>
              <a:buFontTx/>
              <a:buNone/>
              <a:tabLst/>
              <a:defRPr/>
            </a:pPr>
            <a:r>
              <a:rPr kumimoji="0" lang="en-US" sz="4400" b="0" i="0" u="none" strike="noStrike" kern="1200" cap="none" spc="-127"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WebAuthn</a:t>
            </a:r>
          </a:p>
        </p:txBody>
      </p:sp>
      <p:pic>
        <p:nvPicPr>
          <p:cNvPr id="15" name="Picture 14">
            <a:extLst>
              <a:ext uri="{FF2B5EF4-FFF2-40B4-BE49-F238E27FC236}">
                <a16:creationId xmlns:a16="http://schemas.microsoft.com/office/drawing/2014/main" id="{4EAA1ED5-34E0-4F37-A55C-CD3BC66E0E8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58002" y="2971615"/>
            <a:ext cx="2092676" cy="406642"/>
          </a:xfrm>
          <a:prstGeom prst="rect">
            <a:avLst/>
          </a:prstGeom>
        </p:spPr>
      </p:pic>
      <p:pic>
        <p:nvPicPr>
          <p:cNvPr id="1026" name="Picture 2" descr="See the source image">
            <a:extLst>
              <a:ext uri="{FF2B5EF4-FFF2-40B4-BE49-F238E27FC236}">
                <a16:creationId xmlns:a16="http://schemas.microsoft.com/office/drawing/2014/main" id="{2B69E0F5-70DF-4484-9197-B8FEEFE20F3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178898" y="2329489"/>
            <a:ext cx="1883568" cy="642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12565FD-BD93-4E32-9AE3-F21A853F5702}"/>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521296" y="4245719"/>
            <a:ext cx="1920941" cy="1104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mages-1.medium.com/max/1200/1*gumWMo_am-YuGDNwMcX8pA.png">
            <a:extLst>
              <a:ext uri="{FF2B5EF4-FFF2-40B4-BE49-F238E27FC236}">
                <a16:creationId xmlns:a16="http://schemas.microsoft.com/office/drawing/2014/main" id="{6A188FAF-77B4-47F0-8F1E-AF495FAA0C42}"/>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8356424" y="4355046"/>
            <a:ext cx="2517235" cy="8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380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5339" y="4833558"/>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TextBox 5"/>
          <p:cNvSpPr txBox="1"/>
          <p:nvPr/>
        </p:nvSpPr>
        <p:spPr>
          <a:xfrm>
            <a:off x="496508" y="5912592"/>
            <a:ext cx="4999351"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Clients using wide variety of devices/languages/platforms</a:t>
            </a:r>
          </a:p>
        </p:txBody>
      </p:sp>
      <p:sp>
        <p:nvSpPr>
          <p:cNvPr id="7" name="TextBox 6"/>
          <p:cNvSpPr txBox="1"/>
          <p:nvPr/>
        </p:nvSpPr>
        <p:spPr>
          <a:xfrm>
            <a:off x="6422823" y="5866264"/>
            <a:ext cx="4836139"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Server applications using wide variety of platforms/languages</a:t>
            </a:r>
          </a:p>
        </p:txBody>
      </p:sp>
      <p:sp>
        <p:nvSpPr>
          <p:cNvPr id="8" name="Rectangle 7"/>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9" name="Rectangle 8"/>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10" name="Rectangle 9"/>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11" name="Rectangle 10"/>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2" name="Rectangle 11"/>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3" name="Oval 12"/>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4" name="Straight Connector 13"/>
          <p:cNvCxnSpPr>
            <a:stCxn id="13" idx="6"/>
            <a:endCxn id="12"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9" name="Straight Connector 18"/>
          <p:cNvCxnSpPr>
            <a:stCxn id="18" idx="6"/>
            <a:endCxn id="11"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5" name="Rectangle 24"/>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6" name="Rectangle 25"/>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7" name="Rectangle 26"/>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8" name="Oval 27"/>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7"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31" name="Straight Connector 30"/>
          <p:cNvCxnSpPr>
            <a:stCxn id="30" idx="6"/>
            <a:endCxn id="26"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1110940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428" y="5027164"/>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Rectangle 5"/>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7" name="Rectangle 6"/>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8" name="Rectangle 7"/>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9" name="Rectangle 8"/>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0" name="Rectangle 9"/>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1" name="Oval 10"/>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2" name="Straight Connector 11"/>
          <p:cNvCxnSpPr>
            <a:stCxn id="11" idx="6"/>
            <a:endCxn id="10"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p:cNvCxnSpPr>
            <a:stCxn id="16" idx="6"/>
            <a:endCxn id="9"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3" name="Rectangle 22"/>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4" name="Rectangle 23"/>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5" name="Rectangle 24"/>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6" name="Oval 25"/>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7" name="Straight Connector 26"/>
          <p:cNvCxnSpPr>
            <a:stCxn id="26" idx="6"/>
            <a:endCxn id="25"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4"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11428" y="6043601"/>
            <a:ext cx="10626305" cy="458034"/>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Standard-based, http-based protocols for maximum platform reach</a:t>
            </a:r>
          </a:p>
        </p:txBody>
      </p:sp>
      <p:sp>
        <p:nvSpPr>
          <p:cNvPr id="33" name="Rectangular Callout 32"/>
          <p:cNvSpPr/>
          <p:nvPr/>
        </p:nvSpPr>
        <p:spPr>
          <a:xfrm>
            <a:off x="2880992" y="1085414"/>
            <a:ext cx="1802238" cy="98459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WS-Fed, SAML 2.0, OpenID Connect</a:t>
            </a:r>
          </a:p>
        </p:txBody>
      </p:sp>
      <p:sp>
        <p:nvSpPr>
          <p:cNvPr id="34" name="Rectangular Callout 33"/>
          <p:cNvSpPr/>
          <p:nvPr/>
        </p:nvSpPr>
        <p:spPr>
          <a:xfrm>
            <a:off x="3239450" y="2672688"/>
            <a:ext cx="1696592" cy="642648"/>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5" name="Rectangular Callout 34"/>
          <p:cNvSpPr/>
          <p:nvPr/>
        </p:nvSpPr>
        <p:spPr>
          <a:xfrm>
            <a:off x="2955777" y="4836242"/>
            <a:ext cx="1696592" cy="642648"/>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6" name="Rectangular Callout 35"/>
          <p:cNvSpPr/>
          <p:nvPr/>
        </p:nvSpPr>
        <p:spPr>
          <a:xfrm>
            <a:off x="6024580" y="3121001"/>
            <a:ext cx="1565461" cy="468649"/>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7" name="Rectangular Callout 36"/>
          <p:cNvSpPr/>
          <p:nvPr/>
        </p:nvSpPr>
        <p:spPr>
          <a:xfrm>
            <a:off x="6962688" y="1527783"/>
            <a:ext cx="1696592" cy="642648"/>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8" name="Rectangular Callout 37"/>
          <p:cNvSpPr/>
          <p:nvPr/>
        </p:nvSpPr>
        <p:spPr>
          <a:xfrm>
            <a:off x="7007461" y="4514192"/>
            <a:ext cx="1696592" cy="642648"/>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cxnSp>
        <p:nvCxnSpPr>
          <p:cNvPr id="39" name="Straight Arrow Connector 38"/>
          <p:cNvCxnSpPr>
            <a:stCxn id="40" idx="3"/>
            <a:endCxn id="11"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78111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Free.</a:t>
            </a:r>
            <a:r>
              <a:rPr lang="en-NZ" sz="2000" dirty="0">
                <a:solidFill>
                  <a:schemeClr val="accent1">
                    <a:lumMod val="60000"/>
                    <a:lumOff val="40000"/>
                  </a:schemeClr>
                </a:solidFill>
                <a:latin typeface="Calibri" panose="020F0502020204030204" pitchFamily="34" charset="0"/>
                <a:cs typeface="Calibri" panose="020F0502020204030204" pitchFamily="34" charset="0"/>
              </a:rPr>
              <a:t> Provides user and group management, on-premises directory synchronization, basic reports, self-service password change.</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P1.</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features, P1 also lets your hybrid users access both on-premises and cloud resources. It also supports advanced administration, such as dynamic groups, self-service group management, and cloud write-back capabilities, which allow self-service password reset for your on-premises users.</a:t>
            </a: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Active Directory Business-to-Customer (B2C). </a:t>
            </a: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159050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Pricing</a:t>
            </a:r>
            <a:endParaRPr lang="en-NZ" sz="4000" dirty="0"/>
          </a:p>
        </p:txBody>
      </p:sp>
    </p:spTree>
    <p:extLst>
      <p:ext uri="{BB962C8B-B14F-4D97-AF65-F5344CB8AC3E}">
        <p14:creationId xmlns:p14="http://schemas.microsoft.com/office/powerpoint/2010/main" val="1103144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896998" y="1488764"/>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P2.</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and P1 features, P2 also offers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 Active Directory Identity Protection</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provide risk-based Conditional Access to your apps and critical company data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Privileged Identity Management</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discover, restrict, and monitor administrators and their access to resources and to provide just-in-time access when needed.</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"Pay as you go" feature licenses.</a:t>
            </a:r>
            <a:r>
              <a:rPr lang="en-NZ" sz="2000" dirty="0">
                <a:solidFill>
                  <a:schemeClr val="accent1">
                    <a:lumMod val="60000"/>
                    <a:lumOff val="40000"/>
                  </a:schemeClr>
                </a:solidFill>
                <a:latin typeface="Calibri" panose="020F0502020204030204" pitchFamily="34" charset="0"/>
                <a:cs typeface="Calibri" panose="020F0502020204030204" pitchFamily="34" charset="0"/>
              </a:rPr>
              <a:t> You can also get additional feature licenses, such as Azure Active Directory Business-to-Customer (B2C). </a:t>
            </a:r>
          </a:p>
        </p:txBody>
      </p:sp>
      <p:sp>
        <p:nvSpPr>
          <p:cNvPr id="3" name="Rectangle 2">
            <a:extLst>
              <a:ext uri="{FF2B5EF4-FFF2-40B4-BE49-F238E27FC236}">
                <a16:creationId xmlns:a16="http://schemas.microsoft.com/office/drawing/2014/main" id="{F5A7EA3F-46DB-4C03-BCFE-1EC830396E2D}"/>
              </a:ext>
            </a:extLst>
          </p:cNvPr>
          <p:cNvSpPr/>
          <p:nvPr/>
        </p:nvSpPr>
        <p:spPr>
          <a:xfrm>
            <a:off x="2890998" y="487289"/>
            <a:ext cx="1590500" cy="707886"/>
          </a:xfrm>
          <a:prstGeom prst="rect">
            <a:avLst/>
          </a:prstGeom>
        </p:spPr>
        <p:txBody>
          <a:bodyPr wrap="none">
            <a:spAutoFit/>
          </a:bodyPr>
          <a:lstStyle/>
          <a:p>
            <a:r>
              <a:rPr lang="en-NZ" sz="4000" dirty="0">
                <a:solidFill>
                  <a:schemeClr val="bg1"/>
                </a:solidFill>
                <a:latin typeface="Calibri" panose="020F0502020204030204" pitchFamily="34" charset="0"/>
                <a:cs typeface="Calibri" panose="020F0502020204030204" pitchFamily="34" charset="0"/>
              </a:rPr>
              <a:t>Pricing</a:t>
            </a:r>
          </a:p>
        </p:txBody>
      </p:sp>
    </p:spTree>
    <p:extLst>
      <p:ext uri="{BB962C8B-B14F-4D97-AF65-F5344CB8AC3E}">
        <p14:creationId xmlns:p14="http://schemas.microsoft.com/office/powerpoint/2010/main" val="16298356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653211"/>
            <a:ext cx="1043234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 management – AD proxy, MyApps (Access panel), SaaS </a:t>
            </a:r>
          </a:p>
          <a:p>
            <a:pPr defTabSz="914400" eaLnBrk="0" fontAlgn="base" hangingPunct="0">
              <a:spcBef>
                <a:spcPct val="0"/>
              </a:spcBef>
              <a:spcAft>
                <a:spcPct val="0"/>
              </a:spcAft>
              <a:buClr>
                <a:srgbClr val="FFFF00"/>
              </a:buClr>
              <a:buSzTx/>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Authentication - </a:t>
            </a:r>
            <a:r>
              <a:rPr lang="en-US" sz="2000" dirty="0">
                <a:solidFill>
                  <a:schemeClr val="accent1">
                    <a:lumMod val="60000"/>
                    <a:lumOff val="40000"/>
                  </a:schemeClr>
                </a:solidFill>
                <a:latin typeface="Calibri" panose="020F0502020204030204" pitchFamily="34" charset="0"/>
                <a:cs typeface="Calibri" panose="020F0502020204030204" pitchFamily="34" charset="0"/>
              </a:rPr>
              <a:t>self-service password reset, Multi-Factor Authentication, custom banned password list, smart lockout</a:t>
            </a:r>
          </a:p>
          <a:p>
            <a:pPr lvl="0" defTabSz="914400" eaLnBrk="0" fontAlgn="base" hangingPunct="0">
              <a:spcBef>
                <a:spcPct val="0"/>
              </a:spcBef>
              <a:spcAft>
                <a:spcPct val="0"/>
              </a:spcAft>
              <a:buClr>
                <a:srgbClr val="FFFF00"/>
              </a:buClr>
              <a:buSzTx/>
              <a:buFont typeface="Webdings" panose="05030102010509060703" pitchFamily="18" charset="2"/>
              <a:buChar char=""/>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B2B – guest users, invite, federation, Google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B2C – customer self-service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Conditional access – access rules</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Identity platform – set of libraries for dev.</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Management – Intune – mobile</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Entitlement management</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16496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22651"/>
            <a:ext cx="10432346"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Domain services – DC aaS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Enterprise users – SAML</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Hybrid identity – AAD Connect, 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Identity protection – ML to detect potential vulnerabilities </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Privileged identity management (PIM) – manage admins.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Reports and monitoring</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4821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Risk detections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71922"/>
            <a:ext cx="10432346" cy="407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Users with leaked credentials</a:t>
            </a:r>
          </a:p>
          <a:p>
            <a:pPr lvl="1">
              <a:buClr>
                <a:srgbClr val="FFFF00"/>
              </a:buClr>
            </a:pPr>
            <a:r>
              <a:rPr lang="en-US" sz="1800" dirty="0">
                <a:solidFill>
                  <a:schemeClr val="accent1">
                    <a:lumMod val="60000"/>
                    <a:lumOff val="40000"/>
                  </a:schemeClr>
                </a:solidFill>
                <a:latin typeface="Calibri" panose="020F0502020204030204" pitchFamily="34" charset="0"/>
                <a:cs typeface="Calibri" panose="020F0502020204030204" pitchFamily="34" charset="0"/>
              </a:rPr>
              <a:t>https://haveibeenpwned.com/</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anonymous IP addresses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Impossible travel to atypical locations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infected devices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IP addresses with suspicious activity</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unfamiliar locations</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1543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fontScale="90000"/>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Microsoft Identity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dirty="0"/>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dirty="0"/>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273015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6950BFC3-D8DA-4A85-94F7-54DA5524770B}">
      <p188:commentRel xmlns:p188="http://schemas.microsoft.com/office/powerpoint/2018/8/main" xmlns:p14="http://schemas.microsoft.com/office/powerpoint/2010/main" xmlns:a14="http://schemas.microsoft.com/office/drawing/2010/main" xmlns:a16="http://schemas.microsoft.com/office/drawing/2014/main" xmlns="" r:id="rId11"/>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46A00F9-3F59-FE49-8EF6-C018A9BC0A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46551" y="900"/>
            <a:ext cx="10745449" cy="6856200"/>
          </a:xfrm>
          <a:prstGeom prst="rect">
            <a:avLst/>
          </a:prstGeom>
        </p:spPr>
      </p:pic>
      <p:sp>
        <p:nvSpPr>
          <p:cNvPr id="19" name="Rectangle 18">
            <a:extLst>
              <a:ext uri="{FF2B5EF4-FFF2-40B4-BE49-F238E27FC236}">
                <a16:creationId xmlns:a16="http://schemas.microsoft.com/office/drawing/2014/main" id="{601CAA3E-ECD7-4742-B783-A86B5775F476}"/>
              </a:ext>
            </a:extLst>
          </p:cNvPr>
          <p:cNvSpPr/>
          <p:nvPr/>
        </p:nvSpPr>
        <p:spPr bwMode="auto">
          <a:xfrm>
            <a:off x="1176729" y="-487"/>
            <a:ext cx="11019128" cy="6857027"/>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B6827F7-C322-9942-AC53-99E1AFAD4AC8}"/>
              </a:ext>
            </a:extLst>
          </p:cNvPr>
          <p:cNvSpPr/>
          <p:nvPr/>
        </p:nvSpPr>
        <p:spPr bwMode="auto">
          <a:xfrm>
            <a:off x="0" y="2534478"/>
            <a:ext cx="12192000" cy="1828800"/>
          </a:xfrm>
          <a:prstGeom prst="rect">
            <a:avLst/>
          </a:prstGeom>
          <a:gradFill>
            <a:gsLst>
              <a:gs pos="0">
                <a:schemeClr val="bg1">
                  <a:alpha val="71000"/>
                </a:schemeClr>
              </a:gs>
              <a:gs pos="98000">
                <a:schemeClr val="bg1">
                  <a:alpha val="76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2" name="Freeform 21">
            <a:extLst>
              <a:ext uri="{FF2B5EF4-FFF2-40B4-BE49-F238E27FC236}">
                <a16:creationId xmlns:a16="http://schemas.microsoft.com/office/drawing/2014/main" id="{13558E66-CCF6-D24A-8F0F-F793426D9E29}"/>
              </a:ext>
            </a:extLst>
          </p:cNvPr>
          <p:cNvSpPr/>
          <p:nvPr/>
        </p:nvSpPr>
        <p:spPr bwMode="auto">
          <a:xfrm>
            <a:off x="-21849" y="0"/>
            <a:ext cx="3798864" cy="6856053"/>
          </a:xfrm>
          <a:custGeom>
            <a:avLst/>
            <a:gdLst>
              <a:gd name="connsiteX0" fmla="*/ 0 w 3798864"/>
              <a:gd name="connsiteY0" fmla="*/ 0 h 6856053"/>
              <a:gd name="connsiteX1" fmla="*/ 1552288 w 3798864"/>
              <a:gd name="connsiteY1" fmla="*/ 0 h 6856053"/>
              <a:gd name="connsiteX2" fmla="*/ 1676092 w 3798864"/>
              <a:gd name="connsiteY2" fmla="*/ 54971 h 6856053"/>
              <a:gd name="connsiteX3" fmla="*/ 3284881 w 3798864"/>
              <a:gd name="connsiteY3" fmla="*/ 1541799 h 6856053"/>
              <a:gd name="connsiteX4" fmla="*/ 3295509 w 3798864"/>
              <a:gd name="connsiteY4" fmla="*/ 5318157 h 6856053"/>
              <a:gd name="connsiteX5" fmla="*/ 1695112 w 3798864"/>
              <a:gd name="connsiteY5" fmla="*/ 6814016 h 6856053"/>
              <a:gd name="connsiteX6" fmla="*/ 1601856 w 3798864"/>
              <a:gd name="connsiteY6" fmla="*/ 6856053 h 6856053"/>
              <a:gd name="connsiteX7" fmla="*/ 19293 w 3798864"/>
              <a:gd name="connsiteY7" fmla="*/ 6856053 h 6856053"/>
              <a:gd name="connsiteX8" fmla="*/ 0 w 3798864"/>
              <a:gd name="connsiteY8" fmla="*/ 0 h 685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64" h="6856053">
                <a:moveTo>
                  <a:pt x="0" y="0"/>
                </a:moveTo>
                <a:lnTo>
                  <a:pt x="1552288" y="0"/>
                </a:lnTo>
                <a:lnTo>
                  <a:pt x="1676092" y="54971"/>
                </a:lnTo>
                <a:cubicBezTo>
                  <a:pt x="2336987" y="374553"/>
                  <a:pt x="2901543" y="886190"/>
                  <a:pt x="3284881" y="1541799"/>
                </a:cubicBezTo>
                <a:cubicBezTo>
                  <a:pt x="3966373" y="2707326"/>
                  <a:pt x="3970429" y="4148813"/>
                  <a:pt x="3295509" y="5318157"/>
                </a:cubicBezTo>
                <a:cubicBezTo>
                  <a:pt x="2915866" y="5975913"/>
                  <a:pt x="2354198" y="6490719"/>
                  <a:pt x="1695112" y="6814016"/>
                </a:cubicBezTo>
                <a:lnTo>
                  <a:pt x="1601856" y="6856053"/>
                </a:lnTo>
                <a:lnTo>
                  <a:pt x="19293" y="685605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D110179-802A-414E-8742-CB58442C568A}"/>
              </a:ext>
            </a:extLst>
          </p:cNvPr>
          <p:cNvGrpSpPr/>
          <p:nvPr/>
        </p:nvGrpSpPr>
        <p:grpSpPr>
          <a:xfrm rot="13303421">
            <a:off x="-2949843" y="141025"/>
            <a:ext cx="6596198" cy="6596200"/>
            <a:chOff x="6446837" y="1287462"/>
            <a:chExt cx="4800600" cy="4800600"/>
          </a:xfrm>
          <a:solidFill>
            <a:srgbClr val="FFFFFF">
              <a:alpha val="20000"/>
            </a:srgbClr>
          </a:solidFill>
        </p:grpSpPr>
        <p:sp>
          <p:nvSpPr>
            <p:cNvPr id="12" name="Oval 11">
              <a:extLst>
                <a:ext uri="{FF2B5EF4-FFF2-40B4-BE49-F238E27FC236}">
                  <a16:creationId xmlns:a16="http://schemas.microsoft.com/office/drawing/2014/main" id="{8CCE4D2E-910C-486F-99B3-A6FD16415AE8}"/>
                </a:ext>
              </a:extLst>
            </p:cNvPr>
            <p:cNvSpPr/>
            <p:nvPr/>
          </p:nvSpPr>
          <p:spPr bwMode="auto">
            <a:xfrm>
              <a:off x="8504237" y="1287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68524618-5EC3-4CDB-A65E-CDC2A407B0BB}"/>
                </a:ext>
              </a:extLst>
            </p:cNvPr>
            <p:cNvSpPr/>
            <p:nvPr/>
          </p:nvSpPr>
          <p:spPr bwMode="auto">
            <a:xfrm rot="21207814">
              <a:off x="10028237" y="1744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E16478D4-24DC-43EE-953A-11DC3B03DA95}"/>
                </a:ext>
              </a:extLst>
            </p:cNvPr>
            <p:cNvSpPr/>
            <p:nvPr/>
          </p:nvSpPr>
          <p:spPr bwMode="auto">
            <a:xfrm>
              <a:off x="6980237" y="20494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70CC2E60-0A0F-4A09-8E38-860AEFFD0D47}"/>
                </a:ext>
              </a:extLst>
            </p:cNvPr>
            <p:cNvSpPr/>
            <p:nvPr/>
          </p:nvSpPr>
          <p:spPr bwMode="auto">
            <a:xfrm>
              <a:off x="10866437" y="27352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64140B25-580C-4D25-8F9C-75078E8255ED}"/>
                </a:ext>
              </a:extLst>
            </p:cNvPr>
            <p:cNvSpPr/>
            <p:nvPr/>
          </p:nvSpPr>
          <p:spPr bwMode="auto">
            <a:xfrm>
              <a:off x="6446837" y="34210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7726BEBA-F2DA-42BD-9625-AC62656B7D0C}"/>
                </a:ext>
              </a:extLst>
            </p:cNvPr>
            <p:cNvSpPr/>
            <p:nvPr/>
          </p:nvSpPr>
          <p:spPr bwMode="auto">
            <a:xfrm rot="392934">
              <a:off x="6904037" y="5173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57B390AF-C943-402D-B489-5D802DFDD00C}"/>
                </a:ext>
              </a:extLst>
            </p:cNvPr>
            <p:cNvSpPr/>
            <p:nvPr/>
          </p:nvSpPr>
          <p:spPr bwMode="auto">
            <a:xfrm rot="20789237">
              <a:off x="8047037" y="58594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71ADE749-424B-4EDE-B901-0EC71DA87A63}"/>
                </a:ext>
              </a:extLst>
            </p:cNvPr>
            <p:cNvSpPr/>
            <p:nvPr/>
          </p:nvSpPr>
          <p:spPr bwMode="auto">
            <a:xfrm>
              <a:off x="10180637" y="53260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02C2E777-D82E-42A6-88CB-7CC647158075}"/>
                </a:ext>
              </a:extLst>
            </p:cNvPr>
            <p:cNvSpPr/>
            <p:nvPr/>
          </p:nvSpPr>
          <p:spPr bwMode="auto">
            <a:xfrm rot="20947770">
              <a:off x="11018837" y="41068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32D919A-66C8-451C-81D5-6E2F21D4B5D8}"/>
                </a:ext>
              </a:extLst>
            </p:cNvPr>
            <p:cNvCxnSpPr>
              <a:stCxn id="12" idx="6"/>
              <a:endCxn id="15" idx="1"/>
            </p:cNvCxnSpPr>
            <p:nvPr/>
          </p:nvCxnSpPr>
          <p:spPr>
            <a:xfrm>
              <a:off x="8809037" y="1439862"/>
              <a:ext cx="1244003" cy="348004"/>
            </a:xfrm>
            <a:prstGeom prst="line">
              <a:avLst/>
            </a:prstGeom>
            <a:grpFill/>
            <a:ln w="12700" cap="flat" cmpd="sng" algn="ctr">
              <a:solidFill>
                <a:srgbClr val="FFFFFF">
                  <a:alpha val="20000"/>
                </a:srgbClr>
              </a:solidFill>
              <a:prstDash val="solid"/>
              <a:headEnd type="none"/>
              <a:tailEnd type="none"/>
            </a:ln>
            <a:effectLst/>
          </p:spPr>
        </p:cxnSp>
        <p:cxnSp>
          <p:nvCxnSpPr>
            <p:cNvPr id="29" name="Straight Connector 28">
              <a:extLst>
                <a:ext uri="{FF2B5EF4-FFF2-40B4-BE49-F238E27FC236}">
                  <a16:creationId xmlns:a16="http://schemas.microsoft.com/office/drawing/2014/main" id="{394AD92E-F102-40AC-A02D-41A18662D533}"/>
                </a:ext>
              </a:extLst>
            </p:cNvPr>
            <p:cNvCxnSpPr>
              <a:stCxn id="15" idx="5"/>
              <a:endCxn id="20" idx="1"/>
            </p:cNvCxnSpPr>
            <p:nvPr/>
          </p:nvCxnSpPr>
          <p:spPr>
            <a:xfrm>
              <a:off x="10232034" y="1930058"/>
              <a:ext cx="656721" cy="827522"/>
            </a:xfrm>
            <a:prstGeom prst="line">
              <a:avLst/>
            </a:prstGeom>
            <a:grpFill/>
            <a:ln w="12700" cap="flat" cmpd="sng" algn="ctr">
              <a:solidFill>
                <a:srgbClr val="FFFFFF">
                  <a:alpha val="20000"/>
                </a:srgbClr>
              </a:solidFill>
              <a:prstDash val="solid"/>
              <a:headEnd type="none"/>
              <a:tailEnd type="none"/>
            </a:ln>
            <a:effectLst/>
          </p:spPr>
        </p:cxnSp>
        <p:cxnSp>
          <p:nvCxnSpPr>
            <p:cNvPr id="30" name="Straight Connector 29">
              <a:extLst>
                <a:ext uri="{FF2B5EF4-FFF2-40B4-BE49-F238E27FC236}">
                  <a16:creationId xmlns:a16="http://schemas.microsoft.com/office/drawing/2014/main" id="{49B98643-725C-46DA-B7B9-23F197F8BDF0}"/>
                </a:ext>
              </a:extLst>
            </p:cNvPr>
            <p:cNvCxnSpPr>
              <a:stCxn id="20" idx="4"/>
              <a:endCxn id="27" idx="0"/>
            </p:cNvCxnSpPr>
            <p:nvPr/>
          </p:nvCxnSpPr>
          <p:spPr>
            <a:xfrm>
              <a:off x="10942637" y="2887662"/>
              <a:ext cx="168944" cy="1221251"/>
            </a:xfrm>
            <a:prstGeom prst="line">
              <a:avLst/>
            </a:prstGeom>
            <a:grpFill/>
            <a:ln w="12700" cap="flat" cmpd="sng" algn="ctr">
              <a:solidFill>
                <a:srgbClr val="FFFFFF">
                  <a:alpha val="20000"/>
                </a:srgbClr>
              </a:solidFill>
              <a:prstDash val="solid"/>
              <a:headEnd type="none"/>
              <a:tailEnd type="none"/>
            </a:ln>
            <a:effectLst/>
          </p:spPr>
        </p:cxnSp>
        <p:cxnSp>
          <p:nvCxnSpPr>
            <p:cNvPr id="31" name="Straight Connector 30">
              <a:extLst>
                <a:ext uri="{FF2B5EF4-FFF2-40B4-BE49-F238E27FC236}">
                  <a16:creationId xmlns:a16="http://schemas.microsoft.com/office/drawing/2014/main" id="{7C801212-786E-4095-BB87-4B3E0CE1C192}"/>
                </a:ext>
              </a:extLst>
            </p:cNvPr>
            <p:cNvCxnSpPr>
              <a:stCxn id="27" idx="3"/>
              <a:endCxn id="26" idx="7"/>
            </p:cNvCxnSpPr>
            <p:nvPr/>
          </p:nvCxnSpPr>
          <p:spPr>
            <a:xfrm flipH="1">
              <a:off x="10440800" y="4315776"/>
              <a:ext cx="628207" cy="1054923"/>
            </a:xfrm>
            <a:prstGeom prst="line">
              <a:avLst/>
            </a:prstGeom>
            <a:grpFill/>
            <a:ln w="12700" cap="flat" cmpd="sng" algn="ctr">
              <a:solidFill>
                <a:srgbClr val="FFFFFF">
                  <a:alpha val="20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B55032C0-1EFE-4CA4-A649-6269B49AC4E1}"/>
                </a:ext>
              </a:extLst>
            </p:cNvPr>
            <p:cNvCxnSpPr>
              <a:stCxn id="26" idx="3"/>
              <a:endCxn id="25" idx="6"/>
            </p:cNvCxnSpPr>
            <p:nvPr/>
          </p:nvCxnSpPr>
          <p:spPr>
            <a:xfrm flipH="1">
              <a:off x="8272473" y="5586225"/>
              <a:ext cx="1952801" cy="360830"/>
            </a:xfrm>
            <a:prstGeom prst="line">
              <a:avLst/>
            </a:prstGeom>
            <a:grpFill/>
            <a:ln w="12700" cap="flat" cmpd="sng" algn="ctr">
              <a:solidFill>
                <a:srgbClr val="FFFFFF">
                  <a:alpha val="20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15104744-8ADB-4D1C-8EC2-D5A9915774AE}"/>
                </a:ext>
              </a:extLst>
            </p:cNvPr>
            <p:cNvCxnSpPr>
              <a:stCxn id="25" idx="1"/>
              <a:endCxn id="24" idx="5"/>
            </p:cNvCxnSpPr>
            <p:nvPr/>
          </p:nvCxnSpPr>
          <p:spPr>
            <a:xfrm flipH="1" flipV="1">
              <a:off x="7089414" y="5377474"/>
              <a:ext cx="974453" cy="536588"/>
            </a:xfrm>
            <a:prstGeom prst="line">
              <a:avLst/>
            </a:prstGeom>
            <a:grpFill/>
            <a:ln w="12700" cap="flat" cmpd="sng" algn="ctr">
              <a:solidFill>
                <a:srgbClr val="FFFFFF">
                  <a:alpha val="20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F5B5A104-F89B-47AF-92D7-E083BE2E6D64}"/>
                </a:ext>
              </a:extLst>
            </p:cNvPr>
            <p:cNvCxnSpPr>
              <a:stCxn id="24" idx="1"/>
              <a:endCxn id="23" idx="4"/>
            </p:cNvCxnSpPr>
            <p:nvPr/>
          </p:nvCxnSpPr>
          <p:spPr>
            <a:xfrm flipH="1" flipV="1">
              <a:off x="6523037" y="3573462"/>
              <a:ext cx="424223" cy="1624988"/>
            </a:xfrm>
            <a:prstGeom prst="line">
              <a:avLst/>
            </a:prstGeom>
            <a:grpFill/>
            <a:ln w="12700" cap="flat" cmpd="sng" algn="ctr">
              <a:solidFill>
                <a:srgbClr val="FFFFFF">
                  <a:alpha val="20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2331FC7A-9FF1-4827-90DC-D14A7A815800}"/>
                </a:ext>
              </a:extLst>
            </p:cNvPr>
            <p:cNvCxnSpPr>
              <a:stCxn id="23" idx="0"/>
              <a:endCxn id="17" idx="3"/>
            </p:cNvCxnSpPr>
            <p:nvPr/>
          </p:nvCxnSpPr>
          <p:spPr>
            <a:xfrm flipV="1">
              <a:off x="6523037" y="2374666"/>
              <a:ext cx="512996" cy="1046396"/>
            </a:xfrm>
            <a:prstGeom prst="line">
              <a:avLst/>
            </a:prstGeom>
            <a:grpFill/>
            <a:ln w="12700" cap="flat" cmpd="sng" algn="ctr">
              <a:solidFill>
                <a:srgbClr val="FFFFFF">
                  <a:alpha val="20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73975EBD-AE2E-40D7-8861-C9F543E7C0AD}"/>
                </a:ext>
              </a:extLst>
            </p:cNvPr>
            <p:cNvCxnSpPr>
              <a:stCxn id="17" idx="7"/>
              <a:endCxn id="12" idx="2"/>
            </p:cNvCxnSpPr>
            <p:nvPr/>
          </p:nvCxnSpPr>
          <p:spPr>
            <a:xfrm flipV="1">
              <a:off x="7305441" y="1439862"/>
              <a:ext cx="1198796" cy="665396"/>
            </a:xfrm>
            <a:prstGeom prst="line">
              <a:avLst/>
            </a:prstGeom>
            <a:grpFill/>
            <a:ln w="12700" cap="flat" cmpd="sng" algn="ctr">
              <a:solidFill>
                <a:srgbClr val="FFFFFF">
                  <a:alpha val="20000"/>
                </a:srgbClr>
              </a:solidFill>
              <a:prstDash val="solid"/>
              <a:headEnd type="none"/>
              <a:tailEnd type="none"/>
            </a:ln>
            <a:effectLst/>
          </p:spPr>
        </p:cxnSp>
        <p:sp>
          <p:nvSpPr>
            <p:cNvPr id="37" name="Oval 36">
              <a:extLst>
                <a:ext uri="{FF2B5EF4-FFF2-40B4-BE49-F238E27FC236}">
                  <a16:creationId xmlns:a16="http://schemas.microsoft.com/office/drawing/2014/main" id="{3D0532A4-D2B0-4036-B88E-6B82700D1496}"/>
                </a:ext>
              </a:extLst>
            </p:cNvPr>
            <p:cNvSpPr/>
            <p:nvPr/>
          </p:nvSpPr>
          <p:spPr bwMode="auto">
            <a:xfrm>
              <a:off x="9037637" y="19732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8417D0F3-2892-4179-90EF-2569D3BA3F1A}"/>
                </a:ext>
              </a:extLst>
            </p:cNvPr>
            <p:cNvSpPr/>
            <p:nvPr/>
          </p:nvSpPr>
          <p:spPr bwMode="auto">
            <a:xfrm>
              <a:off x="7666037" y="2811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CF5FB901-3BE2-481C-A4A3-C67152950C74}"/>
                </a:ext>
              </a:extLst>
            </p:cNvPr>
            <p:cNvSpPr/>
            <p:nvPr/>
          </p:nvSpPr>
          <p:spPr bwMode="auto">
            <a:xfrm>
              <a:off x="9308591" y="4272969"/>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8BAA1558-E813-4765-913C-8794DD795A11}"/>
                </a:ext>
              </a:extLst>
            </p:cNvPr>
            <p:cNvSpPr/>
            <p:nvPr/>
          </p:nvSpPr>
          <p:spPr bwMode="auto">
            <a:xfrm>
              <a:off x="7742237" y="38782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B65E5159-E90F-4A8F-B915-1DBCB4B7C592}"/>
                </a:ext>
              </a:extLst>
            </p:cNvPr>
            <p:cNvSpPr/>
            <p:nvPr/>
          </p:nvSpPr>
          <p:spPr bwMode="auto">
            <a:xfrm>
              <a:off x="9952037" y="32686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61330743-E1F4-4B1E-9704-FC3385C18691}"/>
                </a:ext>
              </a:extLst>
            </p:cNvPr>
            <p:cNvSpPr/>
            <p:nvPr/>
          </p:nvSpPr>
          <p:spPr bwMode="auto">
            <a:xfrm>
              <a:off x="8199437" y="49450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06B263A-16FA-4203-9359-EA455561AADA}"/>
                </a:ext>
              </a:extLst>
            </p:cNvPr>
            <p:cNvCxnSpPr>
              <a:stCxn id="38" idx="1"/>
              <a:endCxn id="17" idx="5"/>
            </p:cNvCxnSpPr>
            <p:nvPr/>
          </p:nvCxnSpPr>
          <p:spPr>
            <a:xfrm flipH="1" flipV="1">
              <a:off x="7305441" y="2374666"/>
              <a:ext cx="405233" cy="481433"/>
            </a:xfrm>
            <a:prstGeom prst="line">
              <a:avLst/>
            </a:prstGeom>
            <a:grpFill/>
            <a:ln w="12700" cap="flat" cmpd="sng" algn="ctr">
              <a:solidFill>
                <a:srgbClr val="FFFFFF">
                  <a:alpha val="20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EBFD29FB-8FA2-4312-B016-3156F18D7A0C}"/>
                </a:ext>
              </a:extLst>
            </p:cNvPr>
            <p:cNvCxnSpPr>
              <a:stCxn id="37" idx="2"/>
              <a:endCxn id="17" idx="6"/>
            </p:cNvCxnSpPr>
            <p:nvPr/>
          </p:nvCxnSpPr>
          <p:spPr>
            <a:xfrm flipH="1">
              <a:off x="7361237" y="2125662"/>
              <a:ext cx="1676400" cy="114300"/>
            </a:xfrm>
            <a:prstGeom prst="line">
              <a:avLst/>
            </a:prstGeom>
            <a:grpFill/>
            <a:ln w="12700" cap="flat" cmpd="sng" algn="ctr">
              <a:solidFill>
                <a:srgbClr val="FFFFFF">
                  <a:alpha val="20000"/>
                </a:srgbClr>
              </a:solidFill>
              <a:prstDash val="solid"/>
              <a:headEnd type="none"/>
              <a:tailEnd type="none"/>
            </a:ln>
            <a:effectLst/>
          </p:spPr>
        </p:cxnSp>
        <p:cxnSp>
          <p:nvCxnSpPr>
            <p:cNvPr id="45" name="Straight Connector 44">
              <a:extLst>
                <a:ext uri="{FF2B5EF4-FFF2-40B4-BE49-F238E27FC236}">
                  <a16:creationId xmlns:a16="http://schemas.microsoft.com/office/drawing/2014/main" id="{AEC87C42-6F2B-4F50-9344-55C1921F22F1}"/>
                </a:ext>
              </a:extLst>
            </p:cNvPr>
            <p:cNvCxnSpPr>
              <a:stCxn id="40" idx="1"/>
              <a:endCxn id="17" idx="4"/>
            </p:cNvCxnSpPr>
            <p:nvPr/>
          </p:nvCxnSpPr>
          <p:spPr>
            <a:xfrm flipH="1" flipV="1">
              <a:off x="7170737" y="2430462"/>
              <a:ext cx="604978" cy="1481278"/>
            </a:xfrm>
            <a:prstGeom prst="line">
              <a:avLst/>
            </a:prstGeom>
            <a:grpFill/>
            <a:ln w="12700" cap="flat" cmpd="sng" algn="ctr">
              <a:solidFill>
                <a:srgbClr val="FFFFFF">
                  <a:alpha val="20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4C2F214F-66B9-45BD-B415-F9B58B6861AA}"/>
                </a:ext>
              </a:extLst>
            </p:cNvPr>
            <p:cNvCxnSpPr>
              <a:stCxn id="41" idx="1"/>
              <a:endCxn id="17" idx="6"/>
            </p:cNvCxnSpPr>
            <p:nvPr/>
          </p:nvCxnSpPr>
          <p:spPr>
            <a:xfrm flipH="1" flipV="1">
              <a:off x="7361237" y="2239962"/>
              <a:ext cx="2635437" cy="1073337"/>
            </a:xfrm>
            <a:prstGeom prst="line">
              <a:avLst/>
            </a:prstGeom>
            <a:grpFill/>
            <a:ln w="12700" cap="flat" cmpd="sng" algn="ctr">
              <a:solidFill>
                <a:srgbClr val="FFFFFF">
                  <a:alpha val="20000"/>
                </a:srgbClr>
              </a:solidFill>
              <a:prstDash val="solid"/>
              <a:headEnd type="none"/>
              <a:tailEnd type="none"/>
            </a:ln>
            <a:effectLst/>
          </p:spPr>
        </p:cxnSp>
        <p:cxnSp>
          <p:nvCxnSpPr>
            <p:cNvPr id="47" name="Straight Connector 46">
              <a:extLst>
                <a:ext uri="{FF2B5EF4-FFF2-40B4-BE49-F238E27FC236}">
                  <a16:creationId xmlns:a16="http://schemas.microsoft.com/office/drawing/2014/main" id="{4CF16CFF-C60D-4DD6-9970-7A9024363A5B}"/>
                </a:ext>
              </a:extLst>
            </p:cNvPr>
            <p:cNvCxnSpPr>
              <a:stCxn id="37" idx="1"/>
              <a:endCxn id="12" idx="4"/>
            </p:cNvCxnSpPr>
            <p:nvPr/>
          </p:nvCxnSpPr>
          <p:spPr>
            <a:xfrm flipH="1" flipV="1">
              <a:off x="8656637" y="1592262"/>
              <a:ext cx="425637" cy="425637"/>
            </a:xfrm>
            <a:prstGeom prst="line">
              <a:avLst/>
            </a:prstGeom>
            <a:grpFill/>
            <a:ln w="12700" cap="flat" cmpd="sng" algn="ctr">
              <a:solidFill>
                <a:srgbClr val="FFFFFF">
                  <a:alpha val="20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87B00AF0-7E0A-4BD3-8B72-BEDD791F85A4}"/>
                </a:ext>
              </a:extLst>
            </p:cNvPr>
            <p:cNvCxnSpPr>
              <a:cxnSpLocks/>
              <a:stCxn id="39" idx="0"/>
              <a:endCxn id="12" idx="4"/>
            </p:cNvCxnSpPr>
            <p:nvPr/>
          </p:nvCxnSpPr>
          <p:spPr>
            <a:xfrm rot="8296579" flipH="1">
              <a:off x="8466927" y="1664561"/>
              <a:ext cx="1183775" cy="2536109"/>
            </a:xfrm>
            <a:prstGeom prst="line">
              <a:avLst/>
            </a:prstGeom>
            <a:grpFill/>
            <a:ln w="12700" cap="flat" cmpd="sng" algn="ctr">
              <a:solidFill>
                <a:srgbClr val="FFFFFF">
                  <a:alpha val="20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E5B35FF5-CA34-4B03-82FF-53A3FA8E503D}"/>
                </a:ext>
              </a:extLst>
            </p:cNvPr>
            <p:cNvCxnSpPr>
              <a:stCxn id="40" idx="0"/>
              <a:endCxn id="12" idx="3"/>
            </p:cNvCxnSpPr>
            <p:nvPr/>
          </p:nvCxnSpPr>
          <p:spPr>
            <a:xfrm flipV="1">
              <a:off x="7856537" y="1547625"/>
              <a:ext cx="692337" cy="2330637"/>
            </a:xfrm>
            <a:prstGeom prst="line">
              <a:avLst/>
            </a:prstGeom>
            <a:grpFill/>
            <a:ln w="12700" cap="flat" cmpd="sng" algn="ctr">
              <a:solidFill>
                <a:srgbClr val="FFFFFF">
                  <a:alpha val="20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D9B2D7E1-7457-41BE-94FB-5D00F913BB81}"/>
                </a:ext>
              </a:extLst>
            </p:cNvPr>
            <p:cNvCxnSpPr>
              <a:stCxn id="42" idx="0"/>
              <a:endCxn id="12" idx="3"/>
            </p:cNvCxnSpPr>
            <p:nvPr/>
          </p:nvCxnSpPr>
          <p:spPr>
            <a:xfrm flipV="1">
              <a:off x="8389937" y="1547625"/>
              <a:ext cx="158937" cy="3397437"/>
            </a:xfrm>
            <a:prstGeom prst="line">
              <a:avLst/>
            </a:prstGeom>
            <a:grpFill/>
            <a:ln w="12700" cap="flat" cmpd="sng" algn="ctr">
              <a:solidFill>
                <a:srgbClr val="FFFFFF">
                  <a:alpha val="20000"/>
                </a:srgbClr>
              </a:solidFill>
              <a:prstDash val="solid"/>
              <a:headEnd type="none"/>
              <a:tailEnd type="none"/>
            </a:ln>
            <a:effectLst/>
          </p:spPr>
        </p:cxnSp>
        <p:cxnSp>
          <p:nvCxnSpPr>
            <p:cNvPr id="51" name="Straight Connector 50">
              <a:extLst>
                <a:ext uri="{FF2B5EF4-FFF2-40B4-BE49-F238E27FC236}">
                  <a16:creationId xmlns:a16="http://schemas.microsoft.com/office/drawing/2014/main" id="{84282DE3-6CFB-4E1D-A455-8026213D29CA}"/>
                </a:ext>
              </a:extLst>
            </p:cNvPr>
            <p:cNvCxnSpPr>
              <a:cxnSpLocks/>
              <a:stCxn id="38" idx="3"/>
              <a:endCxn id="23" idx="6"/>
            </p:cNvCxnSpPr>
            <p:nvPr/>
          </p:nvCxnSpPr>
          <p:spPr>
            <a:xfrm rot="8296579">
              <a:off x="6598549" y="3073431"/>
              <a:ext cx="1112814" cy="422024"/>
            </a:xfrm>
            <a:prstGeom prst="line">
              <a:avLst/>
            </a:prstGeom>
            <a:grpFill/>
            <a:ln w="12700" cap="flat" cmpd="sng" algn="ctr">
              <a:solidFill>
                <a:srgbClr val="FFFFFF">
                  <a:alpha val="20000"/>
                </a:srgbClr>
              </a:solidFill>
              <a:prstDash val="solid"/>
              <a:headEnd type="none"/>
              <a:tailEnd type="none"/>
            </a:ln>
            <a:effectLst/>
          </p:spPr>
        </p:cxnSp>
        <p:cxnSp>
          <p:nvCxnSpPr>
            <p:cNvPr id="52" name="Straight Connector 51">
              <a:extLst>
                <a:ext uri="{FF2B5EF4-FFF2-40B4-BE49-F238E27FC236}">
                  <a16:creationId xmlns:a16="http://schemas.microsoft.com/office/drawing/2014/main" id="{13652128-1AC6-456A-A040-F8E00FC6355D}"/>
                </a:ext>
              </a:extLst>
            </p:cNvPr>
            <p:cNvCxnSpPr>
              <a:stCxn id="40" idx="2"/>
            </p:cNvCxnSpPr>
            <p:nvPr/>
          </p:nvCxnSpPr>
          <p:spPr>
            <a:xfrm flipH="1" flipV="1">
              <a:off x="6599237" y="3497262"/>
              <a:ext cx="1143000" cy="495300"/>
            </a:xfrm>
            <a:prstGeom prst="line">
              <a:avLst/>
            </a:prstGeom>
            <a:grpFill/>
            <a:ln w="12700" cap="flat" cmpd="sng" algn="ctr">
              <a:solidFill>
                <a:srgbClr val="FFFFFF">
                  <a:alpha val="20000"/>
                </a:srgbClr>
              </a:solidFill>
              <a:prstDash val="solid"/>
              <a:headEnd type="none"/>
              <a:tailEnd type="none"/>
            </a:ln>
            <a:effectLst/>
          </p:spPr>
        </p:cxnSp>
        <p:cxnSp>
          <p:nvCxnSpPr>
            <p:cNvPr id="53" name="Straight Connector 52">
              <a:extLst>
                <a:ext uri="{FF2B5EF4-FFF2-40B4-BE49-F238E27FC236}">
                  <a16:creationId xmlns:a16="http://schemas.microsoft.com/office/drawing/2014/main" id="{B9CA9A9C-A059-4CBD-844D-E2F75F1D1DF8}"/>
                </a:ext>
              </a:extLst>
            </p:cNvPr>
            <p:cNvCxnSpPr>
              <a:stCxn id="41" idx="2"/>
              <a:endCxn id="23" idx="6"/>
            </p:cNvCxnSpPr>
            <p:nvPr/>
          </p:nvCxnSpPr>
          <p:spPr>
            <a:xfrm flipH="1">
              <a:off x="6599237" y="3421062"/>
              <a:ext cx="3352800" cy="76200"/>
            </a:xfrm>
            <a:prstGeom prst="line">
              <a:avLst/>
            </a:prstGeom>
            <a:grpFill/>
            <a:ln w="12700" cap="flat" cmpd="sng" algn="ctr">
              <a:solidFill>
                <a:srgbClr val="FFFFFF">
                  <a:alpha val="20000"/>
                </a:srgbClr>
              </a:solidFill>
              <a:prstDash val="solid"/>
              <a:headEnd type="none"/>
              <a:tailEnd type="none"/>
            </a:ln>
            <a:effectLst/>
          </p:spPr>
        </p:cxnSp>
        <p:cxnSp>
          <p:nvCxnSpPr>
            <p:cNvPr id="54" name="Straight Connector 53">
              <a:extLst>
                <a:ext uri="{FF2B5EF4-FFF2-40B4-BE49-F238E27FC236}">
                  <a16:creationId xmlns:a16="http://schemas.microsoft.com/office/drawing/2014/main" id="{B1486365-5511-4CD9-8C12-5C31BA36DACA}"/>
                </a:ext>
              </a:extLst>
            </p:cNvPr>
            <p:cNvCxnSpPr>
              <a:stCxn id="40" idx="3"/>
              <a:endCxn id="24" idx="0"/>
            </p:cNvCxnSpPr>
            <p:nvPr/>
          </p:nvCxnSpPr>
          <p:spPr>
            <a:xfrm flipH="1">
              <a:off x="7031373" y="4073384"/>
              <a:ext cx="744342" cy="1101024"/>
            </a:xfrm>
            <a:prstGeom prst="line">
              <a:avLst/>
            </a:prstGeom>
            <a:grpFill/>
            <a:ln w="12700" cap="flat" cmpd="sng" algn="ctr">
              <a:solidFill>
                <a:srgbClr val="FFFFFF">
                  <a:alpha val="20000"/>
                </a:srgbClr>
              </a:solidFill>
              <a:prstDash val="solid"/>
              <a:headEnd type="none"/>
              <a:tailEnd type="none"/>
            </a:ln>
            <a:effectLst/>
          </p:spPr>
        </p:cxnSp>
        <p:cxnSp>
          <p:nvCxnSpPr>
            <p:cNvPr id="55" name="Straight Connector 54">
              <a:extLst>
                <a:ext uri="{FF2B5EF4-FFF2-40B4-BE49-F238E27FC236}">
                  <a16:creationId xmlns:a16="http://schemas.microsoft.com/office/drawing/2014/main" id="{B3E29A79-C27E-4C03-A26A-792204F45A5A}"/>
                </a:ext>
              </a:extLst>
            </p:cNvPr>
            <p:cNvCxnSpPr>
              <a:stCxn id="42" idx="2"/>
              <a:endCxn id="24" idx="6"/>
            </p:cNvCxnSpPr>
            <p:nvPr/>
          </p:nvCxnSpPr>
          <p:spPr>
            <a:xfrm flipH="1">
              <a:off x="7131891" y="5135562"/>
              <a:ext cx="1067546" cy="165436"/>
            </a:xfrm>
            <a:prstGeom prst="line">
              <a:avLst/>
            </a:prstGeom>
            <a:grpFill/>
            <a:ln w="12700" cap="flat" cmpd="sng" algn="ctr">
              <a:solidFill>
                <a:srgbClr val="FFFFFF">
                  <a:alpha val="20000"/>
                </a:srgbClr>
              </a:solidFill>
              <a:prstDash val="solid"/>
              <a:headEnd type="none"/>
              <a:tailEnd type="none"/>
            </a:ln>
            <a:effectLst/>
          </p:spPr>
        </p:cxnSp>
        <p:cxnSp>
          <p:nvCxnSpPr>
            <p:cNvPr id="56" name="Straight Connector 55">
              <a:extLst>
                <a:ext uri="{FF2B5EF4-FFF2-40B4-BE49-F238E27FC236}">
                  <a16:creationId xmlns:a16="http://schemas.microsoft.com/office/drawing/2014/main" id="{DB6B4709-ED89-4834-8A79-54699E7405FD}"/>
                </a:ext>
              </a:extLst>
            </p:cNvPr>
            <p:cNvCxnSpPr>
              <a:cxnSpLocks/>
              <a:stCxn id="39" idx="3"/>
              <a:endCxn id="42" idx="7"/>
            </p:cNvCxnSpPr>
            <p:nvPr/>
          </p:nvCxnSpPr>
          <p:spPr>
            <a:xfrm rot="8296579">
              <a:off x="8474076" y="4665813"/>
              <a:ext cx="929718" cy="202364"/>
            </a:xfrm>
            <a:prstGeom prst="line">
              <a:avLst/>
            </a:prstGeom>
            <a:grpFill/>
            <a:ln w="12700" cap="flat" cmpd="sng" algn="ctr">
              <a:solidFill>
                <a:srgbClr val="FFFFFF">
                  <a:alpha val="20000"/>
                </a:srgbClr>
              </a:solidFill>
              <a:prstDash val="solid"/>
              <a:headEnd type="none"/>
              <a:tailEnd type="none"/>
            </a:ln>
            <a:effectLst/>
          </p:spPr>
        </p:cxnSp>
        <p:cxnSp>
          <p:nvCxnSpPr>
            <p:cNvPr id="57" name="Straight Connector 56">
              <a:extLst>
                <a:ext uri="{FF2B5EF4-FFF2-40B4-BE49-F238E27FC236}">
                  <a16:creationId xmlns:a16="http://schemas.microsoft.com/office/drawing/2014/main" id="{443B58C0-7DDE-4B43-BF6C-5E70F8BA925C}"/>
                </a:ext>
              </a:extLst>
            </p:cNvPr>
            <p:cNvCxnSpPr>
              <a:stCxn id="42" idx="1"/>
              <a:endCxn id="23" idx="5"/>
            </p:cNvCxnSpPr>
            <p:nvPr/>
          </p:nvCxnSpPr>
          <p:spPr>
            <a:xfrm flipH="1" flipV="1">
              <a:off x="6576919" y="3551144"/>
              <a:ext cx="1678314" cy="1449714"/>
            </a:xfrm>
            <a:prstGeom prst="line">
              <a:avLst/>
            </a:prstGeom>
            <a:grpFill/>
            <a:ln w="12700" cap="flat" cmpd="sng" algn="ctr">
              <a:solidFill>
                <a:srgbClr val="FFFFFF">
                  <a:alpha val="2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B17D3A6B-DF3C-4B2D-ABF2-AE7E0F04542A}"/>
                </a:ext>
              </a:extLst>
            </p:cNvPr>
            <p:cNvCxnSpPr>
              <a:stCxn id="25" idx="0"/>
            </p:cNvCxnSpPr>
            <p:nvPr/>
          </p:nvCxnSpPr>
          <p:spPr>
            <a:xfrm flipV="1">
              <a:off x="8134630" y="5326062"/>
              <a:ext cx="217207" cy="536564"/>
            </a:xfrm>
            <a:prstGeom prst="line">
              <a:avLst/>
            </a:prstGeom>
            <a:grpFill/>
            <a:ln w="12700" cap="flat" cmpd="sng" algn="ctr">
              <a:solidFill>
                <a:srgbClr val="FFFFFF">
                  <a:alpha val="2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2EE5D5BA-7411-48FC-BD09-491A5382B2FA}"/>
                </a:ext>
              </a:extLst>
            </p:cNvPr>
            <p:cNvCxnSpPr>
              <a:cxnSpLocks/>
              <a:stCxn id="25" idx="7"/>
              <a:endCxn id="39" idx="3"/>
            </p:cNvCxnSpPr>
            <p:nvPr/>
          </p:nvCxnSpPr>
          <p:spPr>
            <a:xfrm rot="8296579" flipH="1">
              <a:off x="7917656" y="5080228"/>
              <a:ext cx="1738953" cy="248968"/>
            </a:xfrm>
            <a:prstGeom prst="line">
              <a:avLst/>
            </a:prstGeom>
            <a:grpFill/>
            <a:ln w="12700" cap="flat" cmpd="sng" algn="ctr">
              <a:solidFill>
                <a:srgbClr val="FFFFFF">
                  <a:alpha val="20000"/>
                </a:srgbClr>
              </a:solidFill>
              <a:prstDash val="solid"/>
              <a:headEnd type="none"/>
              <a:tailEnd type="none"/>
            </a:ln>
            <a:effectLst/>
          </p:spPr>
        </p:cxnSp>
        <p:cxnSp>
          <p:nvCxnSpPr>
            <p:cNvPr id="60" name="Straight Connector 59">
              <a:extLst>
                <a:ext uri="{FF2B5EF4-FFF2-40B4-BE49-F238E27FC236}">
                  <a16:creationId xmlns:a16="http://schemas.microsoft.com/office/drawing/2014/main" id="{AA64C893-03E7-4CA0-971C-F1818A7CB546}"/>
                </a:ext>
              </a:extLst>
            </p:cNvPr>
            <p:cNvCxnSpPr>
              <a:endCxn id="40" idx="4"/>
            </p:cNvCxnSpPr>
            <p:nvPr/>
          </p:nvCxnSpPr>
          <p:spPr>
            <a:xfrm flipH="1" flipV="1">
              <a:off x="7856537" y="4106862"/>
              <a:ext cx="266700" cy="1752600"/>
            </a:xfrm>
            <a:prstGeom prst="line">
              <a:avLst/>
            </a:prstGeom>
            <a:grpFill/>
            <a:ln w="12700" cap="flat" cmpd="sng" algn="ctr">
              <a:solidFill>
                <a:srgbClr val="FFFFFF">
                  <a:alpha val="20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72064799-C6C1-476D-9DD3-9B66C549D898}"/>
                </a:ext>
              </a:extLst>
            </p:cNvPr>
            <p:cNvCxnSpPr>
              <a:cxnSpLocks/>
              <a:stCxn id="26" idx="1"/>
              <a:endCxn id="39" idx="5"/>
            </p:cNvCxnSpPr>
            <p:nvPr/>
          </p:nvCxnSpPr>
          <p:spPr>
            <a:xfrm rot="8296579" flipH="1">
              <a:off x="9863298" y="4420880"/>
              <a:ext cx="67432" cy="1062070"/>
            </a:xfrm>
            <a:prstGeom prst="line">
              <a:avLst/>
            </a:prstGeom>
            <a:grpFill/>
            <a:ln w="12700" cap="flat" cmpd="sng" algn="ctr">
              <a:solidFill>
                <a:srgbClr val="FFFFFF">
                  <a:alpha val="20000"/>
                </a:srgbClr>
              </a:solidFill>
              <a:prstDash val="solid"/>
              <a:headEnd type="none"/>
              <a:tailEnd type="none"/>
            </a:ln>
            <a:effectLst/>
          </p:spPr>
        </p:cxnSp>
        <p:cxnSp>
          <p:nvCxnSpPr>
            <p:cNvPr id="62" name="Straight Connector 61">
              <a:extLst>
                <a:ext uri="{FF2B5EF4-FFF2-40B4-BE49-F238E27FC236}">
                  <a16:creationId xmlns:a16="http://schemas.microsoft.com/office/drawing/2014/main" id="{0BEA1B76-89CC-491B-BA85-FD0EC1FCE8FE}"/>
                </a:ext>
              </a:extLst>
            </p:cNvPr>
            <p:cNvCxnSpPr>
              <a:cxnSpLocks/>
              <a:stCxn id="26" idx="2"/>
              <a:endCxn id="42" idx="6"/>
            </p:cNvCxnSpPr>
            <p:nvPr/>
          </p:nvCxnSpPr>
          <p:spPr>
            <a:xfrm rot="8296579">
              <a:off x="8897479" y="4646550"/>
              <a:ext cx="966116" cy="1320923"/>
            </a:xfrm>
            <a:prstGeom prst="line">
              <a:avLst/>
            </a:prstGeom>
            <a:grpFill/>
            <a:ln w="12700" cap="flat" cmpd="sng" algn="ctr">
              <a:solidFill>
                <a:srgbClr val="FFFFFF">
                  <a:alpha val="20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32192F28-8BE5-4EE3-A980-4348A0D4CB57}"/>
                </a:ext>
              </a:extLst>
            </p:cNvPr>
            <p:cNvCxnSpPr>
              <a:stCxn id="26" idx="1"/>
              <a:endCxn id="37" idx="5"/>
            </p:cNvCxnSpPr>
            <p:nvPr/>
          </p:nvCxnSpPr>
          <p:spPr>
            <a:xfrm flipH="1" flipV="1">
              <a:off x="9297800" y="2233425"/>
              <a:ext cx="927474" cy="3137274"/>
            </a:xfrm>
            <a:prstGeom prst="line">
              <a:avLst/>
            </a:prstGeom>
            <a:grpFill/>
            <a:ln w="12700" cap="flat" cmpd="sng" algn="ctr">
              <a:solidFill>
                <a:srgbClr val="FFFFFF">
                  <a:alpha val="20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DDB5E7B6-3CDB-4839-8627-F228E81627C7}"/>
                </a:ext>
              </a:extLst>
            </p:cNvPr>
            <p:cNvCxnSpPr>
              <a:stCxn id="26" idx="1"/>
              <a:endCxn id="40" idx="5"/>
            </p:cNvCxnSpPr>
            <p:nvPr/>
          </p:nvCxnSpPr>
          <p:spPr>
            <a:xfrm flipH="1" flipV="1">
              <a:off x="7937359" y="4073384"/>
              <a:ext cx="2287915" cy="1297315"/>
            </a:xfrm>
            <a:prstGeom prst="line">
              <a:avLst/>
            </a:prstGeom>
            <a:grpFill/>
            <a:ln w="12700" cap="flat" cmpd="sng" algn="ctr">
              <a:solidFill>
                <a:srgbClr val="FFFFFF">
                  <a:alpha val="20000"/>
                </a:srgbClr>
              </a:solidFill>
              <a:prstDash val="solid"/>
              <a:headEnd type="none"/>
              <a:tailEnd type="none"/>
            </a:ln>
            <a:effectLst/>
          </p:spPr>
        </p:cxnSp>
        <p:cxnSp>
          <p:nvCxnSpPr>
            <p:cNvPr id="65" name="Straight Connector 64">
              <a:extLst>
                <a:ext uri="{FF2B5EF4-FFF2-40B4-BE49-F238E27FC236}">
                  <a16:creationId xmlns:a16="http://schemas.microsoft.com/office/drawing/2014/main" id="{C5A50C78-4BB9-4C72-B292-555175263A4E}"/>
                </a:ext>
              </a:extLst>
            </p:cNvPr>
            <p:cNvCxnSpPr>
              <a:cxnSpLocks/>
              <a:stCxn id="27" idx="2"/>
              <a:endCxn id="40" idx="6"/>
            </p:cNvCxnSpPr>
            <p:nvPr/>
          </p:nvCxnSpPr>
          <p:spPr>
            <a:xfrm rot="8296579">
              <a:off x="8440883" y="3009324"/>
              <a:ext cx="2109958" cy="2216634"/>
            </a:xfrm>
            <a:prstGeom prst="line">
              <a:avLst/>
            </a:prstGeom>
            <a:grpFill/>
            <a:ln w="12700" cap="flat" cmpd="sng" algn="ctr">
              <a:solidFill>
                <a:srgbClr val="FFFFFF">
                  <a:alpha val="2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5A754139-92CB-4925-8F0C-03216CD90F48}"/>
                </a:ext>
              </a:extLst>
            </p:cNvPr>
            <p:cNvCxnSpPr>
              <a:stCxn id="20" idx="3"/>
              <a:endCxn id="41" idx="7"/>
            </p:cNvCxnSpPr>
            <p:nvPr/>
          </p:nvCxnSpPr>
          <p:spPr>
            <a:xfrm flipH="1">
              <a:off x="10212200" y="2865344"/>
              <a:ext cx="676555" cy="447955"/>
            </a:xfrm>
            <a:prstGeom prst="line">
              <a:avLst/>
            </a:prstGeom>
            <a:grpFill/>
            <a:ln w="12700" cap="flat" cmpd="sng" algn="ctr">
              <a:solidFill>
                <a:srgbClr val="FFFFFF">
                  <a:alpha val="20000"/>
                </a:srgbClr>
              </a:solidFill>
              <a:prstDash val="solid"/>
              <a:headEnd type="none"/>
              <a:tailEnd type="none"/>
            </a:ln>
            <a:effectLst/>
          </p:spPr>
        </p:cxnSp>
        <p:cxnSp>
          <p:nvCxnSpPr>
            <p:cNvPr id="67" name="Straight Connector 66">
              <a:extLst>
                <a:ext uri="{FF2B5EF4-FFF2-40B4-BE49-F238E27FC236}">
                  <a16:creationId xmlns:a16="http://schemas.microsoft.com/office/drawing/2014/main" id="{75E871EE-7342-43E8-B3E5-3C1298FB591C}"/>
                </a:ext>
              </a:extLst>
            </p:cNvPr>
            <p:cNvCxnSpPr>
              <a:cxnSpLocks/>
              <a:stCxn id="27" idx="2"/>
              <a:endCxn id="39" idx="6"/>
            </p:cNvCxnSpPr>
            <p:nvPr/>
          </p:nvCxnSpPr>
          <p:spPr>
            <a:xfrm rot="8296579">
              <a:off x="9731107" y="3933834"/>
              <a:ext cx="1172064" cy="800420"/>
            </a:xfrm>
            <a:prstGeom prst="line">
              <a:avLst/>
            </a:prstGeom>
            <a:grpFill/>
            <a:ln w="12700" cap="flat" cmpd="sng" algn="ctr">
              <a:solidFill>
                <a:srgbClr val="FFFFFF">
                  <a:alpha val="20000"/>
                </a:srgbClr>
              </a:solidFill>
              <a:prstDash val="solid"/>
              <a:headEnd type="none"/>
              <a:tailEnd type="none"/>
            </a:ln>
            <a:effectLst/>
          </p:spPr>
        </p:cxnSp>
        <p:cxnSp>
          <p:nvCxnSpPr>
            <p:cNvPr id="68" name="Straight Connector 67">
              <a:extLst>
                <a:ext uri="{FF2B5EF4-FFF2-40B4-BE49-F238E27FC236}">
                  <a16:creationId xmlns:a16="http://schemas.microsoft.com/office/drawing/2014/main" id="{45C6441D-8241-4AF8-98BB-0BAEFABE1CBB}"/>
                </a:ext>
              </a:extLst>
            </p:cNvPr>
            <p:cNvCxnSpPr>
              <a:stCxn id="27" idx="1"/>
              <a:endCxn id="41" idx="5"/>
            </p:cNvCxnSpPr>
            <p:nvPr/>
          </p:nvCxnSpPr>
          <p:spPr>
            <a:xfrm flipH="1" flipV="1">
              <a:off x="10212200" y="3528825"/>
              <a:ext cx="826323" cy="628207"/>
            </a:xfrm>
            <a:prstGeom prst="line">
              <a:avLst/>
            </a:prstGeom>
            <a:grpFill/>
            <a:ln w="12700" cap="flat" cmpd="sng" algn="ctr">
              <a:solidFill>
                <a:srgbClr val="FFFFFF">
                  <a:alpha val="20000"/>
                </a:srgbClr>
              </a:solidFill>
              <a:prstDash val="solid"/>
              <a:headEnd type="none"/>
              <a:tailEnd type="none"/>
            </a:ln>
            <a:effectLst/>
          </p:spPr>
        </p:cxnSp>
        <p:cxnSp>
          <p:nvCxnSpPr>
            <p:cNvPr id="69" name="Straight Connector 68">
              <a:extLst>
                <a:ext uri="{FF2B5EF4-FFF2-40B4-BE49-F238E27FC236}">
                  <a16:creationId xmlns:a16="http://schemas.microsoft.com/office/drawing/2014/main" id="{893EA39F-030A-4C69-972A-6FCAC84673F0}"/>
                </a:ext>
              </a:extLst>
            </p:cNvPr>
            <p:cNvCxnSpPr>
              <a:stCxn id="27" idx="1"/>
              <a:endCxn id="38" idx="5"/>
            </p:cNvCxnSpPr>
            <p:nvPr/>
          </p:nvCxnSpPr>
          <p:spPr>
            <a:xfrm flipH="1" flipV="1">
              <a:off x="7926200" y="3071625"/>
              <a:ext cx="3112323" cy="1085407"/>
            </a:xfrm>
            <a:prstGeom prst="line">
              <a:avLst/>
            </a:prstGeom>
            <a:grpFill/>
            <a:ln w="12700" cap="flat" cmpd="sng" algn="ctr">
              <a:solidFill>
                <a:srgbClr val="FFFFFF">
                  <a:alpha val="20000"/>
                </a:srgbClr>
              </a:solidFill>
              <a:prstDash val="solid"/>
              <a:headEnd type="none"/>
              <a:tailEnd type="none"/>
            </a:ln>
            <a:effectLst/>
          </p:spPr>
        </p:cxnSp>
        <p:cxnSp>
          <p:nvCxnSpPr>
            <p:cNvPr id="70" name="Straight Connector 69">
              <a:extLst>
                <a:ext uri="{FF2B5EF4-FFF2-40B4-BE49-F238E27FC236}">
                  <a16:creationId xmlns:a16="http://schemas.microsoft.com/office/drawing/2014/main" id="{77D62C56-44C6-4845-8455-503C21F41586}"/>
                </a:ext>
              </a:extLst>
            </p:cNvPr>
            <p:cNvCxnSpPr>
              <a:stCxn id="20" idx="2"/>
              <a:endCxn id="37" idx="5"/>
            </p:cNvCxnSpPr>
            <p:nvPr/>
          </p:nvCxnSpPr>
          <p:spPr>
            <a:xfrm flipH="1" flipV="1">
              <a:off x="9297800" y="2233425"/>
              <a:ext cx="1568637" cy="578037"/>
            </a:xfrm>
            <a:prstGeom prst="line">
              <a:avLst/>
            </a:prstGeom>
            <a:grpFill/>
            <a:ln w="12700" cap="flat" cmpd="sng" algn="ctr">
              <a:solidFill>
                <a:srgbClr val="FFFFFF">
                  <a:alpha val="20000"/>
                </a:srgbClr>
              </a:solidFill>
              <a:prstDash val="solid"/>
              <a:headEnd type="none"/>
              <a:tailEnd type="none"/>
            </a:ln>
            <a:effectLst/>
          </p:spPr>
        </p:cxnSp>
        <p:cxnSp>
          <p:nvCxnSpPr>
            <p:cNvPr id="71" name="Straight Connector 70">
              <a:extLst>
                <a:ext uri="{FF2B5EF4-FFF2-40B4-BE49-F238E27FC236}">
                  <a16:creationId xmlns:a16="http://schemas.microsoft.com/office/drawing/2014/main" id="{73CBE158-2F44-4B8A-921F-4F7F4FCF90A1}"/>
                </a:ext>
              </a:extLst>
            </p:cNvPr>
            <p:cNvCxnSpPr>
              <a:stCxn id="15" idx="3"/>
              <a:endCxn id="42" idx="7"/>
            </p:cNvCxnSpPr>
            <p:nvPr/>
          </p:nvCxnSpPr>
          <p:spPr>
            <a:xfrm flipH="1">
              <a:off x="8524641" y="1948459"/>
              <a:ext cx="1546800" cy="3052399"/>
            </a:xfrm>
            <a:prstGeom prst="line">
              <a:avLst/>
            </a:prstGeom>
            <a:grpFill/>
            <a:ln w="12700" cap="flat" cmpd="sng" algn="ctr">
              <a:solidFill>
                <a:srgbClr val="FFFFFF">
                  <a:alpha val="2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B0123FBA-03B8-454B-983C-AA5D43FC20FE}"/>
                </a:ext>
              </a:extLst>
            </p:cNvPr>
            <p:cNvCxnSpPr>
              <a:stCxn id="20" idx="2"/>
              <a:endCxn id="38" idx="6"/>
            </p:cNvCxnSpPr>
            <p:nvPr/>
          </p:nvCxnSpPr>
          <p:spPr>
            <a:xfrm flipH="1">
              <a:off x="7970837" y="2811462"/>
              <a:ext cx="2895600" cy="152400"/>
            </a:xfrm>
            <a:prstGeom prst="line">
              <a:avLst/>
            </a:prstGeom>
            <a:grpFill/>
            <a:ln w="12700" cap="flat" cmpd="sng" algn="ctr">
              <a:solidFill>
                <a:srgbClr val="FFFFFF">
                  <a:alpha val="20000"/>
                </a:srgbClr>
              </a:solidFill>
              <a:prstDash val="solid"/>
              <a:headEnd type="none"/>
              <a:tailEnd type="none"/>
            </a:ln>
            <a:effectLst/>
          </p:spPr>
        </p:cxnSp>
        <p:cxnSp>
          <p:nvCxnSpPr>
            <p:cNvPr id="73" name="Straight Connector 72">
              <a:extLst>
                <a:ext uri="{FF2B5EF4-FFF2-40B4-BE49-F238E27FC236}">
                  <a16:creationId xmlns:a16="http://schemas.microsoft.com/office/drawing/2014/main" id="{6913E0B2-DB96-4DC5-8475-1C44E352891B}"/>
                </a:ext>
              </a:extLst>
            </p:cNvPr>
            <p:cNvCxnSpPr>
              <a:cxnSpLocks/>
              <a:stCxn id="26" idx="1"/>
              <a:endCxn id="38" idx="3"/>
            </p:cNvCxnSpPr>
            <p:nvPr/>
          </p:nvCxnSpPr>
          <p:spPr>
            <a:xfrm rot="8296579">
              <a:off x="8794635" y="2526408"/>
              <a:ext cx="346680" cy="3389508"/>
            </a:xfrm>
            <a:prstGeom prst="line">
              <a:avLst/>
            </a:prstGeom>
            <a:grpFill/>
            <a:ln w="12700" cap="flat" cmpd="sng" algn="ctr">
              <a:solidFill>
                <a:srgbClr val="FFFFFF">
                  <a:alpha val="2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D3120CF3-265F-434D-A36D-66C452C499E1}"/>
                </a:ext>
              </a:extLst>
            </p:cNvPr>
            <p:cNvCxnSpPr>
              <a:stCxn id="15" idx="2"/>
              <a:endCxn id="37" idx="7"/>
            </p:cNvCxnSpPr>
            <p:nvPr/>
          </p:nvCxnSpPr>
          <p:spPr>
            <a:xfrm flipH="1">
              <a:off x="9297800" y="1871973"/>
              <a:ext cx="731180" cy="145926"/>
            </a:xfrm>
            <a:prstGeom prst="line">
              <a:avLst/>
            </a:prstGeom>
            <a:grpFill/>
            <a:ln w="12700" cap="flat" cmpd="sng" algn="ctr">
              <a:solidFill>
                <a:srgbClr val="FFFFFF">
                  <a:alpha val="20000"/>
                </a:srgbClr>
              </a:solidFill>
              <a:prstDash val="solid"/>
              <a:headEnd type="none"/>
              <a:tailEnd type="none"/>
            </a:ln>
            <a:effectLst/>
          </p:spPr>
        </p:cxnSp>
        <p:cxnSp>
          <p:nvCxnSpPr>
            <p:cNvPr id="75" name="Straight Connector 74">
              <a:extLst>
                <a:ext uri="{FF2B5EF4-FFF2-40B4-BE49-F238E27FC236}">
                  <a16:creationId xmlns:a16="http://schemas.microsoft.com/office/drawing/2014/main" id="{4FD29A0B-4483-44BB-9EF7-299657C4568F}"/>
                </a:ext>
              </a:extLst>
            </p:cNvPr>
            <p:cNvCxnSpPr/>
            <p:nvPr/>
          </p:nvCxnSpPr>
          <p:spPr>
            <a:xfrm flipH="1">
              <a:off x="10409237" y="2887662"/>
              <a:ext cx="508312" cy="2438400"/>
            </a:xfrm>
            <a:prstGeom prst="line">
              <a:avLst/>
            </a:prstGeom>
            <a:grpFill/>
            <a:ln w="12700" cap="flat" cmpd="sng" algn="ctr">
              <a:solidFill>
                <a:srgbClr val="FFFFFF">
                  <a:alpha val="20000"/>
                </a:srgbClr>
              </a:solidFill>
              <a:prstDash val="solid"/>
              <a:headEnd type="none"/>
              <a:tailEnd type="none"/>
            </a:ln>
            <a:effectLst/>
          </p:spPr>
        </p:cxnSp>
        <p:cxnSp>
          <p:nvCxnSpPr>
            <p:cNvPr id="76" name="Straight Connector 75">
              <a:extLst>
                <a:ext uri="{FF2B5EF4-FFF2-40B4-BE49-F238E27FC236}">
                  <a16:creationId xmlns:a16="http://schemas.microsoft.com/office/drawing/2014/main" id="{06EA8C24-6633-4CF2-9045-E6ED50DBD8F0}"/>
                </a:ext>
              </a:extLst>
            </p:cNvPr>
            <p:cNvCxnSpPr>
              <a:stCxn id="27" idx="3"/>
              <a:endCxn id="25" idx="7"/>
            </p:cNvCxnSpPr>
            <p:nvPr/>
          </p:nvCxnSpPr>
          <p:spPr>
            <a:xfrm flipH="1">
              <a:off x="8221037" y="4315776"/>
              <a:ext cx="2847970" cy="1560516"/>
            </a:xfrm>
            <a:prstGeom prst="line">
              <a:avLst/>
            </a:prstGeom>
            <a:grpFill/>
            <a:ln w="12700" cap="flat" cmpd="sng" algn="ctr">
              <a:solidFill>
                <a:srgbClr val="FFFFFF">
                  <a:alpha val="20000"/>
                </a:srgbClr>
              </a:solidFill>
              <a:prstDash val="solid"/>
              <a:headEnd type="none"/>
              <a:tailEnd type="none"/>
            </a:ln>
            <a:effectLst/>
          </p:spPr>
        </p:cxnSp>
      </p:grpSp>
      <p:sp>
        <p:nvSpPr>
          <p:cNvPr id="13" name="Title 2">
            <a:extLst>
              <a:ext uri="{FF2B5EF4-FFF2-40B4-BE49-F238E27FC236}">
                <a16:creationId xmlns:a16="http://schemas.microsoft.com/office/drawing/2014/main" id="{42EC42F9-5CB2-7A42-91EA-8E77639BF7D1}"/>
              </a:ext>
            </a:extLst>
          </p:cNvPr>
          <p:cNvSpPr txBox="1">
            <a:spLocks/>
          </p:cNvSpPr>
          <p:nvPr/>
        </p:nvSpPr>
        <p:spPr>
          <a:xfrm>
            <a:off x="5221545" y="2869841"/>
            <a:ext cx="6400800" cy="6093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Azure AD</a:t>
            </a:r>
          </a:p>
        </p:txBody>
      </p:sp>
      <p:sp>
        <p:nvSpPr>
          <p:cNvPr id="14" name="Title 4">
            <a:extLst>
              <a:ext uri="{FF2B5EF4-FFF2-40B4-BE49-F238E27FC236}">
                <a16:creationId xmlns:a16="http://schemas.microsoft.com/office/drawing/2014/main" id="{57AF5074-3637-6142-8684-9ED007472675}"/>
              </a:ext>
            </a:extLst>
          </p:cNvPr>
          <p:cNvSpPr txBox="1">
            <a:spLocks/>
          </p:cNvSpPr>
          <p:nvPr/>
        </p:nvSpPr>
        <p:spPr>
          <a:xfrm>
            <a:off x="5221544" y="3439124"/>
            <a:ext cx="6876185"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500" spc="-69" dirty="0">
                <a:solidFill>
                  <a:schemeClr val="accent1"/>
                </a:solidFill>
                <a:latin typeface="Segoe UI Semilight" panose="020B0402040204020203" pitchFamily="34" charset="0"/>
                <a:cs typeface="Segoe UI Semilight" panose="020B0402040204020203" pitchFamily="34" charset="0"/>
              </a:rPr>
              <a:t>Identity is the new control plane</a:t>
            </a:r>
          </a:p>
        </p:txBody>
      </p:sp>
      <p:sp>
        <p:nvSpPr>
          <p:cNvPr id="152" name="object 60">
            <a:extLst>
              <a:ext uri="{FF2B5EF4-FFF2-40B4-BE49-F238E27FC236}">
                <a16:creationId xmlns:a16="http://schemas.microsoft.com/office/drawing/2014/main" id="{4C939EDD-01A9-4BEF-BDFF-FAAF58E3D531}"/>
              </a:ext>
            </a:extLst>
          </p:cNvPr>
          <p:cNvSpPr/>
          <p:nvPr/>
        </p:nvSpPr>
        <p:spPr>
          <a:xfrm>
            <a:off x="2301182" y="2153694"/>
            <a:ext cx="2545160" cy="255061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alpha val="32000"/>
            </a:schemeClr>
          </a:solidFill>
          <a:ln>
            <a:solidFill>
              <a:srgbClr val="0070C0"/>
            </a:solidFill>
            <a:prstDash val="dash"/>
          </a:ln>
        </p:spPr>
        <p:txBody>
          <a:bodyPr wrap="square" lIns="0" tIns="0" rIns="0" bIns="0" rtlCol="0"/>
          <a:lstStyle/>
          <a:p>
            <a:pPr defTabSz="623318">
              <a:defRPr/>
            </a:pPr>
            <a:endParaRPr sz="1226" dirty="0">
              <a:solidFill>
                <a:prstClr val="black"/>
              </a:solidFill>
              <a:latin typeface="Calibri"/>
            </a:endParaRPr>
          </a:p>
        </p:txBody>
      </p:sp>
      <p:sp>
        <p:nvSpPr>
          <p:cNvPr id="153" name="object 60">
            <a:extLst>
              <a:ext uri="{FF2B5EF4-FFF2-40B4-BE49-F238E27FC236}">
                <a16:creationId xmlns:a16="http://schemas.microsoft.com/office/drawing/2014/main" id="{5147B757-0CBE-4C34-B2A2-68671EE2EA71}"/>
              </a:ext>
            </a:extLst>
          </p:cNvPr>
          <p:cNvSpPr/>
          <p:nvPr/>
        </p:nvSpPr>
        <p:spPr>
          <a:xfrm>
            <a:off x="2532789" y="2385797"/>
            <a:ext cx="2081946" cy="208640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23318">
              <a:defRPr/>
            </a:pPr>
            <a:endParaRPr sz="1226" dirty="0">
              <a:solidFill>
                <a:prstClr val="black"/>
              </a:solidFill>
              <a:latin typeface="Calibri"/>
            </a:endParaRPr>
          </a:p>
        </p:txBody>
      </p:sp>
      <p:pic>
        <p:nvPicPr>
          <p:cNvPr id="16" name="Picture 15">
            <a:extLst>
              <a:ext uri="{FF2B5EF4-FFF2-40B4-BE49-F238E27FC236}">
                <a16:creationId xmlns:a16="http://schemas.microsoft.com/office/drawing/2014/main" id="{C54A8235-67DF-9B4D-B85B-F0433BB699B5}"/>
              </a:ext>
            </a:extLst>
          </p:cNvPr>
          <p:cNvPicPr>
            <a:picLocks noChangeAspect="1"/>
          </p:cNvPicPr>
          <p:nvPr/>
        </p:nvPicPr>
        <p:blipFill>
          <a:blip r:embed="rId4"/>
          <a:stretch>
            <a:fillRect/>
          </a:stretch>
        </p:blipFill>
        <p:spPr>
          <a:xfrm>
            <a:off x="3025653" y="2804619"/>
            <a:ext cx="1097948" cy="1097949"/>
          </a:xfrm>
          <a:prstGeom prst="rect">
            <a:avLst/>
          </a:prstGeom>
        </p:spPr>
      </p:pic>
    </p:spTree>
    <p:extLst>
      <p:ext uri="{BB962C8B-B14F-4D97-AF65-F5344CB8AC3E}">
        <p14:creationId xmlns:p14="http://schemas.microsoft.com/office/powerpoint/2010/main" val="2997496907"/>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579686" y="219832"/>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pic>
        <p:nvPicPr>
          <p:cNvPr id="3" name="Picture 2">
            <a:extLst>
              <a:ext uri="{FF2B5EF4-FFF2-40B4-BE49-F238E27FC236}">
                <a16:creationId xmlns:a16="http://schemas.microsoft.com/office/drawing/2014/main" id="{E5D9058C-2C93-4400-AA97-599CBC056FBE}"/>
              </a:ext>
            </a:extLst>
          </p:cNvPr>
          <p:cNvPicPr>
            <a:picLocks noChangeAspect="1"/>
          </p:cNvPicPr>
          <p:nvPr/>
        </p:nvPicPr>
        <p:blipFill>
          <a:blip r:embed="rId2"/>
          <a:stretch>
            <a:fillRect/>
          </a:stretch>
        </p:blipFill>
        <p:spPr>
          <a:xfrm>
            <a:off x="579686" y="1451035"/>
            <a:ext cx="11032628" cy="4479247"/>
          </a:xfrm>
          <a:prstGeom prst="rect">
            <a:avLst/>
          </a:prstGeom>
        </p:spPr>
      </p:pic>
    </p:spTree>
    <p:extLst>
      <p:ext uri="{BB962C8B-B14F-4D97-AF65-F5344CB8AC3E}">
        <p14:creationId xmlns:p14="http://schemas.microsoft.com/office/powerpoint/2010/main" val="27264164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776593"/>
            <a:ext cx="10432346"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User or group membership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IP Location information</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Real-time and calculated risk detection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Microsoft Cloud App Security (MCAS) </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spTree>
    <p:extLst>
      <p:ext uri="{BB962C8B-B14F-4D97-AF65-F5344CB8AC3E}">
        <p14:creationId xmlns:p14="http://schemas.microsoft.com/office/powerpoint/2010/main" val="1485101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439449" y="1173957"/>
            <a:ext cx="5210461" cy="474146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59469" y="-42814"/>
            <a:ext cx="999721" cy="3400792"/>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95823" y="1600137"/>
            <a:ext cx="1257608" cy="267588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477850" y="3914532"/>
            <a:ext cx="849518" cy="3034306"/>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58042" y="3095734"/>
            <a:ext cx="867455" cy="2703212"/>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357514" y="1768998"/>
            <a:ext cx="743042" cy="743042"/>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27450" y="4212313"/>
            <a:ext cx="1371600" cy="1031910"/>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4976"/>
              <a:ext cx="675057" cy="30469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Corporate</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8627"/>
              <a:ext cx="855683"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192197" y="2970483"/>
            <a:ext cx="1600200" cy="1310997"/>
            <a:chOff x="10192198" y="2810690"/>
            <a:chExt cx="1600200" cy="1310997"/>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Cloud SaaS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079167" y="4906345"/>
            <a:ext cx="1737360" cy="1710496"/>
            <a:chOff x="10098218" y="4868079"/>
            <a:chExt cx="1737360" cy="1710496"/>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a:t>
              </a:r>
              <a:b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b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&amp; web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786896" y="2634754"/>
            <a:ext cx="1013354" cy="836692"/>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654"/>
            </a:xfrm>
            <a:prstGeom prst="rect">
              <a:avLst/>
            </a:prstGeom>
          </p:spPr>
          <p:txBody>
            <a:bodyPr wrap="square" lIns="0" tIns="0" rIns="0" bIns="0">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72" b="0" i="0" u="none" strike="noStrike" kern="0" cap="none" spc="-49" normalizeH="0" baseline="0" noProof="0" dirty="0">
                  <a:ln>
                    <a:noFill/>
                  </a:ln>
                  <a:solidFill>
                    <a:srgbClr val="0078D4"/>
                  </a:solidFill>
                  <a:effectLst/>
                  <a:uLnTx/>
                  <a:uFillTx/>
                  <a:latin typeface="Segoe UI"/>
                  <a:ea typeface="ＭＳ Ｐゴシック" charset="0"/>
                  <a:cs typeface="+mn-cs"/>
                </a:rPr>
                <a:t>Microsoft</a:t>
              </a:r>
              <a:br>
                <a:rPr kumimoji="0" lang="en-US" sz="1176" b="0" i="0" u="none" strike="noStrike" kern="0" cap="none" spc="-49" normalizeH="0" baseline="0" noProof="0" dirty="0">
                  <a:ln>
                    <a:noFill/>
                  </a:ln>
                  <a:solidFill>
                    <a:srgbClr val="0078D4"/>
                  </a:solidFill>
                  <a:effectLst/>
                  <a:uLnTx/>
                  <a:uFillTx/>
                  <a:latin typeface="Segoe UI"/>
                  <a:ea typeface="ＭＳ Ｐゴシック" charset="0"/>
                  <a:cs typeface="+mn-cs"/>
                </a:rPr>
              </a:br>
              <a:r>
                <a:rPr kumimoji="0" lang="en-US" sz="1029" b="0" i="0" u="none" strike="noStrike" kern="0" cap="none" spc="-49" normalizeH="0" baseline="0" noProof="0" dirty="0">
                  <a:ln>
                    <a:noFill/>
                  </a:ln>
                  <a:solidFill>
                    <a:srgbClr val="0078D4"/>
                  </a:solidFill>
                  <a:effectLst/>
                  <a:uLnTx/>
                  <a:uFillTx/>
                  <a:latin typeface="Segoe UI"/>
                  <a:ea typeface="ＭＳ Ｐゴシック" charset="0"/>
                  <a:cs typeface="+mn-cs"/>
                </a:rPr>
                <a:t>Cloud App Security</a:t>
              </a:r>
              <a:endParaRPr kumimoji="0" lang="en-US" sz="1176" b="0" i="0" u="none" strike="noStrike" kern="0" cap="none" spc="-49" normalizeH="0" baseline="0" noProof="0" dirty="0">
                <a:ln>
                  <a:noFill/>
                </a:ln>
                <a:solidFill>
                  <a:srgbClr val="0078D4"/>
                </a:solidFill>
                <a:effectLst/>
                <a:uLnTx/>
                <a:uFillTx/>
                <a:latin typeface="Segoe UI"/>
                <a:ea typeface="ＭＳ Ｐゴシック" charset="0"/>
                <a:cs typeface="+mn-cs"/>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27450" y="1956440"/>
            <a:ext cx="1371600" cy="1757551"/>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3051" cy="232946"/>
              <a:chOff x="342501" y="2360592"/>
              <a:chExt cx="773051"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0273"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7716" cy="218138"/>
              <a:chOff x="359430" y="1713007"/>
              <a:chExt cx="827716"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592342"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2983" cy="232946"/>
              <a:chOff x="342501" y="2020430"/>
              <a:chExt cx="522983"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020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90261" cy="184484"/>
              <a:chOff x="366356" y="2735226"/>
              <a:chExt cx="890261"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1338"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27188" cy="304699"/>
              <a:chOff x="345415" y="3061399"/>
              <a:chExt cx="1127188" cy="304699"/>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6849" cy="3046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Windows</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27450" y="5317213"/>
            <a:ext cx="1371600" cy="1031910"/>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71151"/>
                <a:ext cx="738664"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8627"/>
                <a:ext cx="879472"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27450" y="410216"/>
            <a:ext cx="1371600" cy="1351570"/>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6947" cy="228600"/>
              <a:chOff x="358981" y="1224358"/>
              <a:chExt cx="956947"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30649"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619" cy="191060"/>
              <a:chOff x="377825" y="907298"/>
              <a:chExt cx="572619"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516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7011" cy="209962"/>
              <a:chOff x="368300" y="251062"/>
              <a:chExt cx="907011"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8050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8375" cy="207161"/>
              <a:chOff x="384901" y="555169"/>
              <a:chExt cx="608375" cy="207161"/>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799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4918292" y="2647183"/>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4935905" y="2536385"/>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673623" y="3462957"/>
            <a:ext cx="766557"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Require</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7932108" y="3323871"/>
            <a:ext cx="743042" cy="743042"/>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103700" y="1908084"/>
            <a:ext cx="1080745"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Allow/block</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103700" y="5017830"/>
            <a:ext cx="1279517"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Block legacy</a:t>
            </a:r>
            <a:b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42147" y="4878744"/>
            <a:ext cx="743042" cy="743042"/>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537977" y="4194148"/>
            <a:ext cx="902811" cy="651140"/>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Force</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password</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789539" y="4148197"/>
            <a:ext cx="743042" cy="743042"/>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marR="0" lvl="0" indent="0" algn="l" defTabSz="895923" rtl="0" eaLnBrk="1" fontAlgn="base" latinLnBrk="0" hangingPunct="1">
                    <a:lnSpc>
                      <a:spcPct val="90000"/>
                    </a:lnSpc>
                    <a:spcBef>
                      <a:spcPts val="0"/>
                    </a:spcBef>
                    <a:spcAft>
                      <a:spcPct val="0"/>
                    </a:spcAft>
                    <a:buClrTx/>
                    <a:buSzTx/>
                    <a:buFontTx/>
                    <a:buNone/>
                    <a:tabLst/>
                    <a:defRPr/>
                  </a:pPr>
                  <a:endParaRPr kumimoji="0" lang="en-US" sz="1009" b="0" i="0" u="none" strike="noStrike" kern="0" cap="none" spc="0" normalizeH="0" baseline="0" noProof="0" dirty="0">
                    <a:ln>
                      <a:noFill/>
                    </a:ln>
                    <a:solidFill>
                      <a:srgbClr val="FFFFFF"/>
                    </a:solidFill>
                    <a:effectLst/>
                    <a:uLnTx/>
                    <a:uFillTx/>
                    <a:latin typeface="Segoe UI"/>
                    <a:ea typeface="+mn-ea"/>
                    <a:cs typeface="+mn-cs"/>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923" rtl="0" eaLnBrk="1" fontAlgn="base" latinLnBrk="0" hangingPunct="1">
                    <a:lnSpc>
                      <a:spcPct val="90000"/>
                    </a:lnSpc>
                    <a:spcBef>
                      <a:spcPts val="0"/>
                    </a:spcBef>
                    <a:spcAft>
                      <a:spcPct val="0"/>
                    </a:spcAft>
                    <a:buClrTx/>
                    <a:buSzTx/>
                    <a:buFontTx/>
                    <a:buNone/>
                    <a:tabLst/>
                    <a:defRPr/>
                  </a:pPr>
                  <a:r>
                    <a:rPr kumimoji="0" lang="en-US" sz="1153" b="0" i="0" u="none" strike="noStrike" kern="0" cap="none" spc="0" normalizeH="0" baseline="0" noProof="0" dirty="0">
                      <a:ln>
                        <a:noFill/>
                      </a:ln>
                      <a:solidFill>
                        <a:srgbClr val="FFFFFF"/>
                      </a:solidFill>
                      <a:effectLst/>
                      <a:uLnTx/>
                      <a:uFillTx/>
                      <a:latin typeface="Segoe UI"/>
                      <a:ea typeface="+mn-ea"/>
                      <a:cs typeface="+mn-cs"/>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545919" y="2638631"/>
            <a:ext cx="747320"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Limited</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789539" y="2499545"/>
            <a:ext cx="743042" cy="743042"/>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251828" y="872523"/>
            <a:ext cx="1210112"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365004" y="3447628"/>
            <a:ext cx="1788541"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6386" y="3850273"/>
            <a:ext cx="755566" cy="75556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a:ea typeface="+mn-ea"/>
                <a:cs typeface="+mn-cs"/>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31361" y="4712075"/>
            <a:ext cx="755566" cy="75556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6386" y="2753603"/>
            <a:ext cx="755566" cy="75556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31361" y="1906997"/>
            <a:ext cx="755566" cy="75556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044837" y="176899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143663" y="4324216"/>
            <a:ext cx="529426" cy="530067"/>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4918291" y="1024728"/>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1543" y="1708372"/>
            <a:ext cx="1704441"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Employee &amp; Partner</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6108" y="2545750"/>
            <a:ext cx="1595309"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Trusted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39319" y="4340712"/>
            <a:ext cx="1379032"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Physical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06372" y="5131026"/>
            <a:ext cx="1215396"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Client apps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24699" y="3199139"/>
            <a:ext cx="986281" cy="986281"/>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299806" y="872523"/>
            <a:ext cx="1505489"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044838" y="1768998"/>
            <a:ext cx="3857902" cy="3852788"/>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044377" y="2126682"/>
            <a:ext cx="1019918" cy="1033363"/>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156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t>Machine</a:t>
              </a:r>
              <a:b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br>
              <a: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878939" y="4228056"/>
            <a:ext cx="822512" cy="864840"/>
            <a:chOff x="3725362" y="3896538"/>
            <a:chExt cx="839005" cy="882182"/>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630463" y="3180500"/>
            <a:ext cx="959726" cy="1104752"/>
            <a:chOff x="5727971" y="2924092"/>
            <a:chExt cx="978971" cy="1126905"/>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Real time</a:t>
              </a:r>
              <a:b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Evaluation</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223420" y="2084108"/>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Session</a:t>
            </a:r>
            <a:b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380423" y="2415637"/>
            <a:ext cx="529306" cy="529308"/>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380795" y="2518483"/>
            <a:ext cx="528564" cy="329420"/>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509022" y="2546295"/>
            <a:ext cx="282450"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882" b="0" i="0" u="none" strike="noStrike" kern="120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047284" y="176899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4987392" y="925814"/>
            <a:ext cx="1724267" cy="1157708"/>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497839" y="730517"/>
            <a:ext cx="771849" cy="852720"/>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69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40</a:t>
              </a:r>
              <a:r>
                <a:rPr kumimoji="0" lang="en-US" sz="1372" b="0" i="0" u="none" strike="noStrike" kern="0" cap="none" spc="0" normalizeH="0" baseline="0" noProof="0" dirty="0">
                  <a:ln>
                    <a:noFill/>
                  </a:ln>
                  <a:solidFill>
                    <a:srgbClr val="0078D7"/>
                  </a:solidFill>
                  <a:effectLst/>
                  <a:uLnTx/>
                  <a:uFillTx/>
                  <a:latin typeface="Segoe UI"/>
                  <a:ea typeface="+mn-ea"/>
                  <a:cs typeface="+mn-cs"/>
                </a:rPr>
                <a:t>TB</a:t>
              </a:r>
              <a:endParaRPr kumimoji="0" lang="en-US" sz="1961" b="0" i="0" u="none" strike="noStrike" kern="0" cap="none" spc="0" normalizeH="0" baseline="0" noProof="0" dirty="0">
                <a:ln>
                  <a:noFill/>
                </a:ln>
                <a:solidFill>
                  <a:srgbClr val="0078D7"/>
                </a:solidFill>
                <a:effectLst/>
                <a:uLnTx/>
                <a:uFillTx/>
                <a:latin typeface="Segoe UI"/>
                <a:ea typeface="+mn-ea"/>
                <a:cs typeface="+mn-cs"/>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141012" y="4863682"/>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Effective</a:t>
            </a:r>
            <a:b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852725" y="2647183"/>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008494" y="870996"/>
            <a:ext cx="1758503" cy="1382430"/>
            <a:chOff x="10008494" y="870996"/>
            <a:chExt cx="1758503" cy="1382430"/>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Cloud</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53137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B5A0DAB4-4160-4F36-B3B5-75A55285BBB5}"/>
              </a:ext>
            </a:extLst>
          </p:cNvPr>
          <p:cNvSpPr/>
          <p:nvPr/>
        </p:nvSpPr>
        <p:spPr bwMode="auto">
          <a:xfrm flipH="1" flipV="1">
            <a:off x="7888850" y="2980788"/>
            <a:ext cx="149404" cy="89642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426424" y="440495"/>
            <a:ext cx="11336039" cy="758022"/>
          </a:xfrm>
        </p:spPr>
        <p:txBody>
          <a:bodyPr/>
          <a:lstStyle/>
          <a:p>
            <a:r>
              <a:rPr lang="en-US" dirty="0"/>
              <a:t>6.5 trillion correlated signals per day</a:t>
            </a:r>
          </a:p>
        </p:txBody>
      </p:sp>
      <p:sp>
        <p:nvSpPr>
          <p:cNvPr id="35" name="Freeform: Shape 34">
            <a:extLst>
              <a:ext uri="{FF2B5EF4-FFF2-40B4-BE49-F238E27FC236}">
                <a16:creationId xmlns:a16="http://schemas.microsoft.com/office/drawing/2014/main" id="{203C24F6-6F6D-44B7-8F53-4EB008B6E44A}"/>
              </a:ext>
            </a:extLst>
          </p:cNvPr>
          <p:cNvSpPr/>
          <p:nvPr/>
        </p:nvSpPr>
        <p:spPr bwMode="auto">
          <a:xfrm>
            <a:off x="1427772" y="2340042"/>
            <a:ext cx="566746" cy="47533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E88F5CAA-9248-4696-92AA-EAE22BF31905}"/>
              </a:ext>
            </a:extLst>
          </p:cNvPr>
          <p:cNvSpPr/>
          <p:nvPr/>
        </p:nvSpPr>
        <p:spPr bwMode="auto">
          <a:xfrm>
            <a:off x="1725935" y="3817297"/>
            <a:ext cx="94925" cy="71277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B067FE1-A055-47FC-B56C-234977759B50}"/>
              </a:ext>
            </a:extLst>
          </p:cNvPr>
          <p:cNvSpPr/>
          <p:nvPr/>
        </p:nvSpPr>
        <p:spPr bwMode="auto">
          <a:xfrm>
            <a:off x="2339912" y="4130110"/>
            <a:ext cx="527999" cy="62325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7B7389C-E9D6-40DE-8F56-BAC6BCBF372D}"/>
              </a:ext>
            </a:extLst>
          </p:cNvPr>
          <p:cNvSpPr/>
          <p:nvPr/>
        </p:nvSpPr>
        <p:spPr bwMode="auto">
          <a:xfrm flipH="1">
            <a:off x="976693" y="3817298"/>
            <a:ext cx="328170" cy="6989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9516F3-5F93-42AD-811F-622B97E91CE2}"/>
              </a:ext>
            </a:extLst>
          </p:cNvPr>
          <p:cNvSpPr/>
          <p:nvPr/>
        </p:nvSpPr>
        <p:spPr bwMode="auto">
          <a:xfrm>
            <a:off x="4042433" y="2248633"/>
            <a:ext cx="739278" cy="5184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57CF8F6-FCD0-4E5B-8F3B-BACBD68EFC23}"/>
              </a:ext>
            </a:extLst>
          </p:cNvPr>
          <p:cNvSpPr/>
          <p:nvPr/>
        </p:nvSpPr>
        <p:spPr bwMode="auto">
          <a:xfrm flipV="1">
            <a:off x="4179143" y="3439494"/>
            <a:ext cx="1153778" cy="31828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7DEC835-2D13-494C-9CB7-A31C6D7A30D8}"/>
              </a:ext>
            </a:extLst>
          </p:cNvPr>
          <p:cNvSpPr/>
          <p:nvPr/>
        </p:nvSpPr>
        <p:spPr bwMode="auto">
          <a:xfrm flipH="1" flipV="1">
            <a:off x="4160313" y="5146950"/>
            <a:ext cx="163540" cy="47228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C138923-EE40-4CDF-95A2-CE7169E15F36}"/>
              </a:ext>
            </a:extLst>
          </p:cNvPr>
          <p:cNvSpPr/>
          <p:nvPr/>
        </p:nvSpPr>
        <p:spPr bwMode="auto">
          <a:xfrm flipH="1">
            <a:off x="3391049" y="5207222"/>
            <a:ext cx="256903" cy="4457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8AD0B98A-C3DF-4703-9D6E-20856FDBE4D8}"/>
              </a:ext>
            </a:extLst>
          </p:cNvPr>
          <p:cNvSpPr/>
          <p:nvPr/>
        </p:nvSpPr>
        <p:spPr bwMode="auto">
          <a:xfrm>
            <a:off x="4588199" y="4719167"/>
            <a:ext cx="964655" cy="112083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6564F1F-8023-421A-9A38-B47262441FD7}"/>
              </a:ext>
            </a:extLst>
          </p:cNvPr>
          <p:cNvSpPr/>
          <p:nvPr/>
        </p:nvSpPr>
        <p:spPr bwMode="auto">
          <a:xfrm>
            <a:off x="5553443" y="4824996"/>
            <a:ext cx="311258" cy="5839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88072653-1A32-424D-BDC8-EF0030373BD0}"/>
              </a:ext>
            </a:extLst>
          </p:cNvPr>
          <p:cNvSpPr/>
          <p:nvPr/>
        </p:nvSpPr>
        <p:spPr bwMode="auto">
          <a:xfrm flipH="1">
            <a:off x="6144832" y="4768969"/>
            <a:ext cx="50902" cy="58854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F71DB373-0CCD-4D45-BF52-D89C3AEA4C85}"/>
              </a:ext>
            </a:extLst>
          </p:cNvPr>
          <p:cNvSpPr/>
          <p:nvPr/>
        </p:nvSpPr>
        <p:spPr bwMode="auto">
          <a:xfrm>
            <a:off x="6151333" y="2141180"/>
            <a:ext cx="62946" cy="8917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8D84B323-97C3-4D97-B98E-BC4D17AF4453}"/>
              </a:ext>
            </a:extLst>
          </p:cNvPr>
          <p:cNvSpPr/>
          <p:nvPr/>
        </p:nvSpPr>
        <p:spPr bwMode="auto">
          <a:xfrm>
            <a:off x="6683423" y="2450714"/>
            <a:ext cx="237067" cy="60554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3467332-1E43-4315-B0DB-D6F30ABE8E5E}"/>
              </a:ext>
            </a:extLst>
          </p:cNvPr>
          <p:cNvSpPr/>
          <p:nvPr/>
        </p:nvSpPr>
        <p:spPr bwMode="auto">
          <a:xfrm flipV="1">
            <a:off x="6772988" y="4084200"/>
            <a:ext cx="2627023" cy="6598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91BBB19-4BD5-43C7-9DFF-514AA0063852}"/>
              </a:ext>
            </a:extLst>
          </p:cNvPr>
          <p:cNvSpPr/>
          <p:nvPr/>
        </p:nvSpPr>
        <p:spPr bwMode="auto">
          <a:xfrm>
            <a:off x="8447422" y="4719167"/>
            <a:ext cx="851014" cy="5568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E523D327-C057-4CCC-9D54-0796C54BA812}"/>
              </a:ext>
            </a:extLst>
          </p:cNvPr>
          <p:cNvSpPr/>
          <p:nvPr/>
        </p:nvSpPr>
        <p:spPr bwMode="auto">
          <a:xfrm flipH="1">
            <a:off x="8515479" y="2614406"/>
            <a:ext cx="758036" cy="8080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D5CB8EC-FFB4-4BBB-9BD8-14D4EB6B4154}"/>
              </a:ext>
            </a:extLst>
          </p:cNvPr>
          <p:cNvSpPr/>
          <p:nvPr/>
        </p:nvSpPr>
        <p:spPr bwMode="auto">
          <a:xfrm>
            <a:off x="10087593" y="2372545"/>
            <a:ext cx="365868" cy="89953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6A52158-A3A8-40E0-B8A6-C0D28E4395B0}"/>
              </a:ext>
            </a:extLst>
          </p:cNvPr>
          <p:cNvSpPr/>
          <p:nvPr/>
        </p:nvSpPr>
        <p:spPr bwMode="auto">
          <a:xfrm flipH="1">
            <a:off x="10237768" y="4719456"/>
            <a:ext cx="136482" cy="6969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CCEB501D-3C7B-4FAE-BB1C-1783BCDF65EF}"/>
              </a:ext>
            </a:extLst>
          </p:cNvPr>
          <p:cNvSpPr/>
          <p:nvPr/>
        </p:nvSpPr>
        <p:spPr bwMode="auto">
          <a:xfrm flipH="1">
            <a:off x="8337176" y="5474863"/>
            <a:ext cx="655086" cy="7824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AC8FCAB-7342-46DE-9478-372232DF97A7}"/>
              </a:ext>
            </a:extLst>
          </p:cNvPr>
          <p:cNvSpPr/>
          <p:nvPr/>
        </p:nvSpPr>
        <p:spPr bwMode="auto">
          <a:xfrm flipH="1">
            <a:off x="8450672" y="6060693"/>
            <a:ext cx="563021" cy="36666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7B662248-85E4-4F72-81CD-D27EC00404D4}"/>
              </a:ext>
            </a:extLst>
          </p:cNvPr>
          <p:cNvSpPr/>
          <p:nvPr/>
        </p:nvSpPr>
        <p:spPr bwMode="auto">
          <a:xfrm>
            <a:off x="11093664" y="5431827"/>
            <a:ext cx="339073" cy="2945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C2AB408E-8846-4114-9BC8-56E46ABDDAB6}"/>
              </a:ext>
            </a:extLst>
          </p:cNvPr>
          <p:cNvSpPr/>
          <p:nvPr/>
        </p:nvSpPr>
        <p:spPr bwMode="auto">
          <a:xfrm flipH="1" flipV="1">
            <a:off x="10707296" y="3780411"/>
            <a:ext cx="647417" cy="1155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A444C24-8177-4047-953F-91DD2A207F77}"/>
              </a:ext>
            </a:extLst>
          </p:cNvPr>
          <p:cNvSpPr/>
          <p:nvPr/>
        </p:nvSpPr>
        <p:spPr bwMode="auto">
          <a:xfrm flipH="1" flipV="1">
            <a:off x="8609139" y="989726"/>
            <a:ext cx="584399" cy="70735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03R"/>
          <p:cNvSpPr/>
          <p:nvPr/>
        </p:nvSpPr>
        <p:spPr bwMode="auto">
          <a:xfrm>
            <a:off x="9561866" y="5257474"/>
            <a:ext cx="1887434" cy="188743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450B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monthly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authentications</a:t>
            </a:r>
          </a:p>
        </p:txBody>
      </p:sp>
      <p:sp>
        <p:nvSpPr>
          <p:cNvPr id="7" name="06R"/>
          <p:cNvSpPr/>
          <p:nvPr/>
        </p:nvSpPr>
        <p:spPr bwMode="auto">
          <a:xfrm>
            <a:off x="6673137" y="4681818"/>
            <a:ext cx="1980118" cy="1980118"/>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18B+ </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Bing web pages 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133909" y="5442602"/>
            <a:ext cx="1743043" cy="1743043"/>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1.1B</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 Azure user 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526473" y="4358108"/>
            <a:ext cx="2204821" cy="220482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Enterprise security for</a:t>
            </a:r>
            <a: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t> </a:t>
            </a:r>
            <a:r>
              <a:rPr kumimoji="0" lang="en-US" sz="2745"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90%</a:t>
            </a:r>
            <a:r>
              <a:rPr kumimoji="0" lang="en-US" sz="2745" b="1" i="0" u="none" strike="noStrike" kern="0" cap="none" spc="-30" normalizeH="0" baseline="0" noProof="0" dirty="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245974" y="1374592"/>
            <a:ext cx="1809925" cy="1809925"/>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930M </a:t>
            </a:r>
            <a:br>
              <a:rPr kumimoji="0" lang="en-US" sz="1961"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threats detected on devices every month</a:t>
            </a:r>
          </a:p>
        </p:txBody>
      </p:sp>
      <p:sp>
        <p:nvSpPr>
          <p:cNvPr id="37" name="04R">
            <a:extLst>
              <a:ext uri="{FF2B5EF4-FFF2-40B4-BE49-F238E27FC236}">
                <a16:creationId xmlns:a16="http://schemas.microsoft.com/office/drawing/2014/main" id="{0882439B-95F9-4070-878F-1FD15FCDFDD3}"/>
              </a:ext>
            </a:extLst>
          </p:cNvPr>
          <p:cNvSpPr/>
          <p:nvPr/>
        </p:nvSpPr>
        <p:spPr bwMode="auto">
          <a:xfrm>
            <a:off x="9537101" y="263630"/>
            <a:ext cx="2364511" cy="236451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Shared threat data from partners, researchers, and law enforcement 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8870872" y="3018273"/>
            <a:ext cx="2080902" cy="208090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Botnet data from Microsoft Digital Crimes Unit</a:t>
            </a:r>
          </a:p>
        </p:txBody>
      </p:sp>
      <p:sp>
        <p:nvSpPr>
          <p:cNvPr id="19" name="02R"/>
          <p:cNvSpPr/>
          <p:nvPr/>
        </p:nvSpPr>
        <p:spPr bwMode="auto">
          <a:xfrm>
            <a:off x="2340500" y="2249345"/>
            <a:ext cx="2126303" cy="212477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1.2B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devices scanned each month</a:t>
            </a:r>
          </a:p>
        </p:txBody>
      </p:sp>
      <p:sp>
        <p:nvSpPr>
          <p:cNvPr id="13" name="04R"/>
          <p:cNvSpPr/>
          <p:nvPr/>
        </p:nvSpPr>
        <p:spPr bwMode="auto">
          <a:xfrm>
            <a:off x="-129076" y="2285125"/>
            <a:ext cx="1731509" cy="1731509"/>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400B </a:t>
            </a:r>
            <a:b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emails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analyzed</a:t>
            </a:r>
            <a:endPar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endParaRPr>
          </a:p>
        </p:txBody>
      </p:sp>
      <p:sp>
        <p:nvSpPr>
          <p:cNvPr id="22" name="01R"/>
          <p:cNvSpPr/>
          <p:nvPr/>
        </p:nvSpPr>
        <p:spPr bwMode="auto">
          <a:xfrm>
            <a:off x="5034288" y="2752012"/>
            <a:ext cx="2215982" cy="221598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200+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global cloud consumer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and commercial</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services</a:t>
            </a:r>
          </a:p>
        </p:txBody>
      </p:sp>
      <p:sp>
        <p:nvSpPr>
          <p:cNvPr id="80" name="Oval 79"/>
          <p:cNvSpPr/>
          <p:nvPr/>
        </p:nvSpPr>
        <p:spPr bwMode="auto">
          <a:xfrm>
            <a:off x="1682503" y="3667115"/>
            <a:ext cx="294910" cy="2949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p:cNvSpPr/>
          <p:nvPr/>
        </p:nvSpPr>
        <p:spPr bwMode="auto">
          <a:xfrm>
            <a:off x="3163014" y="4956549"/>
            <a:ext cx="304209" cy="30420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p:cNvSpPr/>
          <p:nvPr/>
        </p:nvSpPr>
        <p:spPr bwMode="auto">
          <a:xfrm>
            <a:off x="8882278" y="6282828"/>
            <a:ext cx="311259" cy="31125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p:cNvSpPr/>
          <p:nvPr/>
        </p:nvSpPr>
        <p:spPr bwMode="auto">
          <a:xfrm>
            <a:off x="9005859" y="784859"/>
            <a:ext cx="374969" cy="37496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sp>
        <p:nvSpPr>
          <p:cNvPr id="86" name="Oval 85"/>
          <p:cNvSpPr/>
          <p:nvPr/>
        </p:nvSpPr>
        <p:spPr bwMode="auto">
          <a:xfrm>
            <a:off x="11233250" y="3635988"/>
            <a:ext cx="305293" cy="3052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8" name="Oval 87"/>
          <p:cNvSpPr/>
          <p:nvPr/>
        </p:nvSpPr>
        <p:spPr bwMode="auto">
          <a:xfrm>
            <a:off x="5351722" y="5316785"/>
            <a:ext cx="302448" cy="30244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0" name="Oval 89"/>
          <p:cNvSpPr/>
          <p:nvPr/>
        </p:nvSpPr>
        <p:spPr bwMode="auto">
          <a:xfrm>
            <a:off x="6763957" y="2360540"/>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A14FE694-A9DD-43F4-B41D-3D6F1A62AD6B}"/>
              </a:ext>
            </a:extLst>
          </p:cNvPr>
          <p:cNvGrpSpPr/>
          <p:nvPr/>
        </p:nvGrpSpPr>
        <p:grpSpPr>
          <a:xfrm>
            <a:off x="5794911" y="1436073"/>
            <a:ext cx="821639" cy="989253"/>
            <a:chOff x="1746166" y="1628155"/>
            <a:chExt cx="838115" cy="1009090"/>
          </a:xfrm>
        </p:grpSpPr>
        <p:sp>
          <p:nvSpPr>
            <p:cNvPr id="123" name="User log in text">
              <a:extLst>
                <a:ext uri="{FF2B5EF4-FFF2-40B4-BE49-F238E27FC236}">
                  <a16:creationId xmlns:a16="http://schemas.microsoft.com/office/drawing/2014/main" id="{F2F179AE-08D0-4BD8-B620-70B387A73A5F}"/>
                </a:ext>
              </a:extLst>
            </p:cNvPr>
            <p:cNvSpPr/>
            <p:nvPr/>
          </p:nvSpPr>
          <p:spPr>
            <a:xfrm>
              <a:off x="1746166" y="1628155"/>
              <a:ext cx="838115"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OneDrive</a:t>
              </a:r>
            </a:p>
          </p:txBody>
        </p:sp>
        <p:grpSp>
          <p:nvGrpSpPr>
            <p:cNvPr id="44" name="Group 43">
              <a:extLst>
                <a:ext uri="{FF2B5EF4-FFF2-40B4-BE49-F238E27FC236}">
                  <a16:creationId xmlns:a16="http://schemas.microsoft.com/office/drawing/2014/main" id="{649D885D-43C8-4A90-A654-450B44A9FE05}"/>
                </a:ext>
              </a:extLst>
            </p:cNvPr>
            <p:cNvGrpSpPr/>
            <p:nvPr/>
          </p:nvGrpSpPr>
          <p:grpSpPr>
            <a:xfrm>
              <a:off x="1788412" y="1903885"/>
              <a:ext cx="733360" cy="733360"/>
              <a:chOff x="1788412" y="1903885"/>
              <a:chExt cx="733360" cy="733360"/>
            </a:xfrm>
          </p:grpSpPr>
          <p:sp>
            <p:nvSpPr>
              <p:cNvPr id="81" name="Oval 80"/>
              <p:cNvSpPr/>
              <p:nvPr/>
            </p:nvSpPr>
            <p:spPr bwMode="auto">
              <a:xfrm>
                <a:off x="1788412" y="1903885"/>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Freeform 22">
                <a:extLst>
                  <a:ext uri="{FF2B5EF4-FFF2-40B4-BE49-F238E27FC236}">
                    <a16:creationId xmlns:a16="http://schemas.microsoft.com/office/drawing/2014/main" id="{5B62034E-75AC-426F-B38B-25228850BBA5}"/>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403719B2-2C27-4F15-94FD-ADBA0E41E2F3}"/>
              </a:ext>
            </a:extLst>
          </p:cNvPr>
          <p:cNvGrpSpPr/>
          <p:nvPr/>
        </p:nvGrpSpPr>
        <p:grpSpPr>
          <a:xfrm>
            <a:off x="5807557" y="5214573"/>
            <a:ext cx="829873" cy="975209"/>
            <a:chOff x="5924010" y="5318639"/>
            <a:chExt cx="846514" cy="994764"/>
          </a:xfrm>
        </p:grpSpPr>
        <p:sp>
          <p:nvSpPr>
            <p:cNvPr id="128" name="User log in text">
              <a:extLst>
                <a:ext uri="{FF2B5EF4-FFF2-40B4-BE49-F238E27FC236}">
                  <a16:creationId xmlns:a16="http://schemas.microsoft.com/office/drawing/2014/main" id="{AC6D3FEB-24AF-4294-BC9B-8AFDAFEC0AA4}"/>
                </a:ext>
              </a:extLst>
            </p:cNvPr>
            <p:cNvSpPr/>
            <p:nvPr/>
          </p:nvSpPr>
          <p:spPr>
            <a:xfrm>
              <a:off x="5924010" y="6036404"/>
              <a:ext cx="846514"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Xbox Live</a:t>
              </a:r>
            </a:p>
          </p:txBody>
        </p:sp>
        <p:grpSp>
          <p:nvGrpSpPr>
            <p:cNvPr id="47" name="Group 46">
              <a:extLst>
                <a:ext uri="{FF2B5EF4-FFF2-40B4-BE49-F238E27FC236}">
                  <a16:creationId xmlns:a16="http://schemas.microsoft.com/office/drawing/2014/main" id="{EB72D5D3-1408-4556-82E7-F7803B3BF9B5}"/>
                </a:ext>
              </a:extLst>
            </p:cNvPr>
            <p:cNvGrpSpPr/>
            <p:nvPr/>
          </p:nvGrpSpPr>
          <p:grpSpPr>
            <a:xfrm>
              <a:off x="5978493" y="5318639"/>
              <a:ext cx="721710" cy="721710"/>
              <a:chOff x="5978493" y="5318639"/>
              <a:chExt cx="721710" cy="721710"/>
            </a:xfrm>
          </p:grpSpPr>
          <p:sp>
            <p:nvSpPr>
              <p:cNvPr id="83" name="Oval 82"/>
              <p:cNvSpPr/>
              <p:nvPr/>
            </p:nvSpPr>
            <p:spPr bwMode="auto">
              <a:xfrm>
                <a:off x="5978493" y="5318639"/>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Freeform 112">
                <a:extLst>
                  <a:ext uri="{FF2B5EF4-FFF2-40B4-BE49-F238E27FC236}">
                    <a16:creationId xmlns:a16="http://schemas.microsoft.com/office/drawing/2014/main" id="{2840F9E1-EA9D-40B2-9AA8-B2BED872191E}"/>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E8A16248-FE5B-4AE7-93F7-CE0AADDCD172}"/>
              </a:ext>
            </a:extLst>
          </p:cNvPr>
          <p:cNvGrpSpPr/>
          <p:nvPr/>
        </p:nvGrpSpPr>
        <p:grpSpPr>
          <a:xfrm>
            <a:off x="11174763" y="4413275"/>
            <a:ext cx="822707" cy="1187781"/>
            <a:chOff x="11296492" y="2952751"/>
            <a:chExt cx="839204" cy="1211598"/>
          </a:xfrm>
        </p:grpSpPr>
        <p:sp>
          <p:nvSpPr>
            <p:cNvPr id="134" name="User log in text">
              <a:extLst>
                <a:ext uri="{FF2B5EF4-FFF2-40B4-BE49-F238E27FC236}">
                  <a16:creationId xmlns:a16="http://schemas.microsoft.com/office/drawing/2014/main" id="{B9F13D2E-9154-424A-9206-06C70EC779CE}"/>
                </a:ext>
              </a:extLst>
            </p:cNvPr>
            <p:cNvSpPr/>
            <p:nvPr/>
          </p:nvSpPr>
          <p:spPr>
            <a:xfrm>
              <a:off x="11296492" y="2952751"/>
              <a:ext cx="839204" cy="461665"/>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Microsoft</a:t>
              </a:r>
              <a:b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accounts</a:t>
              </a:r>
            </a:p>
          </p:txBody>
        </p:sp>
        <p:grpSp>
          <p:nvGrpSpPr>
            <p:cNvPr id="49" name="Group 48">
              <a:extLst>
                <a:ext uri="{FF2B5EF4-FFF2-40B4-BE49-F238E27FC236}">
                  <a16:creationId xmlns:a16="http://schemas.microsoft.com/office/drawing/2014/main" id="{A19E45CD-DE1C-412D-AF6E-39B4562EEBFD}"/>
                </a:ext>
              </a:extLst>
            </p:cNvPr>
            <p:cNvGrpSpPr/>
            <p:nvPr/>
          </p:nvGrpSpPr>
          <p:grpSpPr>
            <a:xfrm>
              <a:off x="11339221" y="3420733"/>
              <a:ext cx="743616" cy="743616"/>
              <a:chOff x="11339221" y="3420733"/>
              <a:chExt cx="743616" cy="743616"/>
            </a:xfrm>
          </p:grpSpPr>
          <p:sp>
            <p:nvSpPr>
              <p:cNvPr id="91" name="Oval 90"/>
              <p:cNvSpPr/>
              <p:nvPr/>
            </p:nvSpPr>
            <p:spPr bwMode="auto">
              <a:xfrm>
                <a:off x="11339221" y="3420733"/>
                <a:ext cx="743616" cy="7436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5">
                <a:extLst>
                  <a:ext uri="{FF2B5EF4-FFF2-40B4-BE49-F238E27FC236}">
                    <a16:creationId xmlns:a16="http://schemas.microsoft.com/office/drawing/2014/main" id="{B1F973D8-0001-4589-B31B-B9E2D875D2B1}"/>
                  </a:ext>
                </a:extLst>
              </p:cNvPr>
              <p:cNvGrpSpPr/>
              <p:nvPr/>
            </p:nvGrpSpPr>
            <p:grpSpPr>
              <a:xfrm>
                <a:off x="11491581" y="3573094"/>
                <a:ext cx="438896" cy="438894"/>
                <a:chOff x="6083429" y="835188"/>
                <a:chExt cx="547610" cy="547608"/>
              </a:xfrm>
            </p:grpSpPr>
            <p:sp>
              <p:nvSpPr>
                <p:cNvPr id="138" name="Freeform 7">
                  <a:extLst>
                    <a:ext uri="{FF2B5EF4-FFF2-40B4-BE49-F238E27FC236}">
                      <a16:creationId xmlns:a16="http://schemas.microsoft.com/office/drawing/2014/main" id="{AA852F7B-72EC-48D8-BEEE-6ADC23E2DE38}"/>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cap="sq">
                  <a:solidFill>
                    <a:schemeClr val="accent1"/>
                  </a:solidFill>
                  <a:miter lim="800000"/>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DD9DEBF1-0033-4FD4-B73E-CA9CFFE79A62}"/>
                    </a:ext>
                  </a:extLst>
                </p:cNvPr>
                <p:cNvSpPr/>
                <p:nvPr/>
              </p:nvSpPr>
              <p:spPr bwMode="auto">
                <a:xfrm>
                  <a:off x="6083429" y="835188"/>
                  <a:ext cx="547610" cy="547608"/>
                </a:xfrm>
                <a:prstGeom prst="ellipse">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nvGrpSpPr>
          <p:cNvPr id="54" name="Group 53">
            <a:extLst>
              <a:ext uri="{FF2B5EF4-FFF2-40B4-BE49-F238E27FC236}">
                <a16:creationId xmlns:a16="http://schemas.microsoft.com/office/drawing/2014/main" id="{30D947A2-1312-4FBF-9CE4-BE372A3D6646}"/>
              </a:ext>
            </a:extLst>
          </p:cNvPr>
          <p:cNvGrpSpPr/>
          <p:nvPr/>
        </p:nvGrpSpPr>
        <p:grpSpPr>
          <a:xfrm>
            <a:off x="8870869" y="5019389"/>
            <a:ext cx="604173" cy="883753"/>
            <a:chOff x="9048748" y="5119542"/>
            <a:chExt cx="616288" cy="901474"/>
          </a:xfrm>
        </p:grpSpPr>
        <p:sp>
          <p:nvSpPr>
            <p:cNvPr id="141" name="User log in text">
              <a:extLst>
                <a:ext uri="{FF2B5EF4-FFF2-40B4-BE49-F238E27FC236}">
                  <a16:creationId xmlns:a16="http://schemas.microsoft.com/office/drawing/2014/main" id="{3FB7CD6D-8999-43FE-983A-BBD7A0CCB617}"/>
                </a:ext>
              </a:extLst>
            </p:cNvPr>
            <p:cNvSpPr/>
            <p:nvPr/>
          </p:nvSpPr>
          <p:spPr>
            <a:xfrm>
              <a:off x="9113075" y="5119542"/>
              <a:ext cx="493405"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Bing</a:t>
              </a:r>
            </a:p>
          </p:txBody>
        </p:sp>
        <p:grpSp>
          <p:nvGrpSpPr>
            <p:cNvPr id="51" name="Group 50">
              <a:extLst>
                <a:ext uri="{FF2B5EF4-FFF2-40B4-BE49-F238E27FC236}">
                  <a16:creationId xmlns:a16="http://schemas.microsoft.com/office/drawing/2014/main" id="{E6A55C1B-7506-4CBD-ADC9-A33CCF816F2F}"/>
                </a:ext>
              </a:extLst>
            </p:cNvPr>
            <p:cNvGrpSpPr/>
            <p:nvPr/>
          </p:nvGrpSpPr>
          <p:grpSpPr>
            <a:xfrm>
              <a:off x="9048748" y="5404728"/>
              <a:ext cx="616288" cy="616288"/>
              <a:chOff x="9048748" y="5404728"/>
              <a:chExt cx="616288" cy="616288"/>
            </a:xfrm>
          </p:grpSpPr>
          <p:sp>
            <p:nvSpPr>
              <p:cNvPr id="87" name="Oval 86"/>
              <p:cNvSpPr/>
              <p:nvPr/>
            </p:nvSpPr>
            <p:spPr bwMode="auto">
              <a:xfrm>
                <a:off x="9048748" y="5404728"/>
                <a:ext cx="616288" cy="61628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7">
                <a:extLst>
                  <a:ext uri="{FF2B5EF4-FFF2-40B4-BE49-F238E27FC236}">
                    <a16:creationId xmlns:a16="http://schemas.microsoft.com/office/drawing/2014/main" id="{90C032EB-6C62-4CD3-A98F-B135158DE302}"/>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AD61B030-4AEC-4341-8A8B-087E3CBD39E3}"/>
              </a:ext>
            </a:extLst>
          </p:cNvPr>
          <p:cNvGrpSpPr/>
          <p:nvPr/>
        </p:nvGrpSpPr>
        <p:grpSpPr>
          <a:xfrm>
            <a:off x="4049240" y="4238523"/>
            <a:ext cx="673809" cy="965897"/>
            <a:chOff x="3755857" y="4477255"/>
            <a:chExt cx="687320" cy="985265"/>
          </a:xfrm>
        </p:grpSpPr>
        <p:grpSp>
          <p:nvGrpSpPr>
            <p:cNvPr id="48" name="Group 47">
              <a:extLst>
                <a:ext uri="{FF2B5EF4-FFF2-40B4-BE49-F238E27FC236}">
                  <a16:creationId xmlns:a16="http://schemas.microsoft.com/office/drawing/2014/main" id="{1CF7594D-8191-4EDE-86FA-88BE7BEA841D}"/>
                </a:ext>
              </a:extLst>
            </p:cNvPr>
            <p:cNvGrpSpPr/>
            <p:nvPr/>
          </p:nvGrpSpPr>
          <p:grpSpPr>
            <a:xfrm>
              <a:off x="3755857" y="4775200"/>
              <a:ext cx="687320" cy="687320"/>
              <a:chOff x="3755857" y="4775200"/>
              <a:chExt cx="687320" cy="687320"/>
            </a:xfrm>
          </p:grpSpPr>
          <p:sp>
            <p:nvSpPr>
              <p:cNvPr id="79" name="Oval 78"/>
              <p:cNvSpPr/>
              <p:nvPr/>
            </p:nvSpPr>
            <p:spPr bwMode="auto">
              <a:xfrm>
                <a:off x="3755857" y="4775200"/>
                <a:ext cx="687320" cy="68732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2" name="Picture 41">
                <a:extLst>
                  <a:ext uri="{FF2B5EF4-FFF2-40B4-BE49-F238E27FC236}">
                    <a16:creationId xmlns:a16="http://schemas.microsoft.com/office/drawing/2014/main" id="{A76BFBF6-DB99-4F79-8F00-F7DA2F4D0D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9158" y="4911321"/>
                <a:ext cx="460718" cy="357928"/>
              </a:xfrm>
              <a:prstGeom prst="rect">
                <a:avLst/>
              </a:prstGeom>
            </p:spPr>
          </p:pic>
        </p:grpSp>
        <p:sp>
          <p:nvSpPr>
            <p:cNvPr id="146" name="User log in text">
              <a:extLst>
                <a:ext uri="{FF2B5EF4-FFF2-40B4-BE49-F238E27FC236}">
                  <a16:creationId xmlns:a16="http://schemas.microsoft.com/office/drawing/2014/main" id="{16B1BB2F-2FE2-4CAD-9682-D1586DCD89BB}"/>
                </a:ext>
              </a:extLst>
            </p:cNvPr>
            <p:cNvSpPr/>
            <p:nvPr/>
          </p:nvSpPr>
          <p:spPr>
            <a:xfrm>
              <a:off x="3806007" y="4477255"/>
              <a:ext cx="586571"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Azure</a:t>
              </a:r>
            </a:p>
          </p:txBody>
        </p:sp>
      </p:grpSp>
      <p:sp>
        <p:nvSpPr>
          <p:cNvPr id="93" name="Oval 92">
            <a:extLst>
              <a:ext uri="{FF2B5EF4-FFF2-40B4-BE49-F238E27FC236}">
                <a16:creationId xmlns:a16="http://schemas.microsoft.com/office/drawing/2014/main" id="{023A7125-2606-461F-89E2-E3F443F23BFA}"/>
              </a:ext>
            </a:extLst>
          </p:cNvPr>
          <p:cNvSpPr/>
          <p:nvPr/>
        </p:nvSpPr>
        <p:spPr bwMode="auto">
          <a:xfrm>
            <a:off x="4682636" y="2077508"/>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B2F41267-C2B2-43B4-AB0C-8A336BB289D2}"/>
              </a:ext>
            </a:extLst>
          </p:cNvPr>
          <p:cNvGrpSpPr/>
          <p:nvPr/>
        </p:nvGrpSpPr>
        <p:grpSpPr>
          <a:xfrm>
            <a:off x="1678435" y="1609577"/>
            <a:ext cx="730744" cy="989253"/>
            <a:chOff x="1712090" y="1641356"/>
            <a:chExt cx="745397" cy="1009090"/>
          </a:xfrm>
        </p:grpSpPr>
        <p:sp>
          <p:nvSpPr>
            <p:cNvPr id="99" name="User log in text">
              <a:extLst>
                <a:ext uri="{FF2B5EF4-FFF2-40B4-BE49-F238E27FC236}">
                  <a16:creationId xmlns:a16="http://schemas.microsoft.com/office/drawing/2014/main" id="{14012EC3-4A24-45AA-AAA9-658B134175CE}"/>
                </a:ext>
              </a:extLst>
            </p:cNvPr>
            <p:cNvSpPr/>
            <p:nvPr/>
          </p:nvSpPr>
          <p:spPr>
            <a:xfrm>
              <a:off x="1712090" y="1641356"/>
              <a:ext cx="745397"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Outlook</a:t>
              </a:r>
            </a:p>
          </p:txBody>
        </p:sp>
        <p:sp>
          <p:nvSpPr>
            <p:cNvPr id="104" name="Oval 103">
              <a:extLst>
                <a:ext uri="{FF2B5EF4-FFF2-40B4-BE49-F238E27FC236}">
                  <a16:creationId xmlns:a16="http://schemas.microsoft.com/office/drawing/2014/main" id="{0FA9D7FF-A3A1-43D1-8BA9-2339D4F811DB}"/>
                </a:ext>
              </a:extLst>
            </p:cNvPr>
            <p:cNvSpPr/>
            <p:nvPr/>
          </p:nvSpPr>
          <p:spPr bwMode="auto">
            <a:xfrm>
              <a:off x="1718108" y="1917086"/>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Freeform 9">
              <a:extLst>
                <a:ext uri="{FF2B5EF4-FFF2-40B4-BE49-F238E27FC236}">
                  <a16:creationId xmlns:a16="http://schemas.microsoft.com/office/drawing/2014/main" id="{D6D46F29-FA26-4A74-9164-48AB6B5B951F}"/>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DE2173BB-7653-4E5B-A299-80376990C9A2}"/>
              </a:ext>
            </a:extLst>
          </p:cNvPr>
          <p:cNvGrpSpPr/>
          <p:nvPr/>
        </p:nvGrpSpPr>
        <p:grpSpPr>
          <a:xfrm>
            <a:off x="7561224" y="3307823"/>
            <a:ext cx="801460" cy="975209"/>
            <a:chOff x="7712841" y="3373655"/>
            <a:chExt cx="817531" cy="994764"/>
          </a:xfrm>
        </p:grpSpPr>
        <p:sp>
          <p:nvSpPr>
            <p:cNvPr id="120" name="User log in text">
              <a:extLst>
                <a:ext uri="{FF2B5EF4-FFF2-40B4-BE49-F238E27FC236}">
                  <a16:creationId xmlns:a16="http://schemas.microsoft.com/office/drawing/2014/main" id="{ED89345E-FB9A-40A4-9069-BEA594D40FE1}"/>
                </a:ext>
              </a:extLst>
            </p:cNvPr>
            <p:cNvSpPr/>
            <p:nvPr/>
          </p:nvSpPr>
          <p:spPr>
            <a:xfrm>
              <a:off x="7712841" y="4091420"/>
              <a:ext cx="817531"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Windows</a:t>
              </a:r>
            </a:p>
          </p:txBody>
        </p:sp>
        <p:sp>
          <p:nvSpPr>
            <p:cNvPr id="124" name="Oval 123">
              <a:extLst>
                <a:ext uri="{FF2B5EF4-FFF2-40B4-BE49-F238E27FC236}">
                  <a16:creationId xmlns:a16="http://schemas.microsoft.com/office/drawing/2014/main" id="{88439548-D74A-4764-AB4B-E3CA3C6BA931}"/>
                </a:ext>
              </a:extLst>
            </p:cNvPr>
            <p:cNvSpPr/>
            <p:nvPr/>
          </p:nvSpPr>
          <p:spPr bwMode="auto">
            <a:xfrm>
              <a:off x="7760751" y="3373655"/>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15">
              <a:extLst>
                <a:ext uri="{FF2B5EF4-FFF2-40B4-BE49-F238E27FC236}">
                  <a16:creationId xmlns:a16="http://schemas.microsoft.com/office/drawing/2014/main" id="{8D8DDAC8-5D2E-4A18-9E22-CC55010B948F}"/>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8357F638-E090-4A32-93FE-66EEF1788BDF}"/>
              </a:ext>
            </a:extLst>
          </p:cNvPr>
          <p:cNvSpPr/>
          <p:nvPr/>
        </p:nvSpPr>
        <p:spPr>
          <a:xfrm>
            <a:off x="426424" y="1002063"/>
            <a:ext cx="5095562" cy="461665"/>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rPr>
              <a:t>Microsoft Intelligent Security Graph</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596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3"/>
                                        </p:tgtEl>
                                      </p:cBhvr>
                                      <p:by x="0" y="0"/>
                                    </p:animScale>
                                  </p:childTnLst>
                                </p:cTn>
                              </p:par>
                              <p:par>
                                <p:cTn id="9" presetID="6" presetClass="emph" presetSubtype="0" decel="100000" fill="hold" grpId="2" nodeType="withEffect">
                                  <p:stCondLst>
                                    <p:cond delay="700"/>
                                  </p:stCondLst>
                                  <p:childTnLst>
                                    <p:animScale>
                                      <p:cBhvr>
                                        <p:cTn id="10" dur="500" fill="hold"/>
                                        <p:tgtEl>
                                          <p:spTgt spid="13"/>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7"/>
                                        </p:tgtEl>
                                      </p:cBhvr>
                                      <p:by x="0" y="0"/>
                                    </p:animScale>
                                  </p:childTnLst>
                                </p:cTn>
                              </p:par>
                              <p:par>
                                <p:cTn id="15" presetID="6" presetClass="emph" presetSubtype="0" decel="100000" fill="hold" nodeType="withEffect">
                                  <p:stCondLst>
                                    <p:cond delay="700"/>
                                  </p:stCondLst>
                                  <p:childTnLst>
                                    <p:animScale>
                                      <p:cBhvr>
                                        <p:cTn id="16" dur="500" fill="hold"/>
                                        <p:tgtEl>
                                          <p:spTgt spid="57"/>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37"/>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37"/>
                                        </p:tgtEl>
                                      </p:cBhvr>
                                      <p:by x="0" y="0"/>
                                    </p:animScale>
                                  </p:childTnLst>
                                </p:cTn>
                              </p:par>
                              <p:par>
                                <p:cTn id="21" presetID="6" presetClass="emph" presetSubtype="0" decel="100000" fill="hold" grpId="2" nodeType="withEffect">
                                  <p:stCondLst>
                                    <p:cond delay="700"/>
                                  </p:stCondLst>
                                  <p:childTnLst>
                                    <p:animScale>
                                      <p:cBhvr>
                                        <p:cTn id="22" dur="500" fill="hold"/>
                                        <p:tgtEl>
                                          <p:spTgt spid="37"/>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31"/>
                                        </p:tgtEl>
                                      </p:cBhvr>
                                      <p:by x="0" y="0"/>
                                    </p:animScale>
                                  </p:childTnLst>
                                </p:cTn>
                              </p:par>
                              <p:par>
                                <p:cTn id="27" presetID="6" presetClass="emph" presetSubtype="0" decel="100000" fill="hold" grpId="2" nodeType="withEffect">
                                  <p:stCondLst>
                                    <p:cond delay="800"/>
                                  </p:stCondLst>
                                  <p:childTnLst>
                                    <p:animScale>
                                      <p:cBhvr>
                                        <p:cTn id="28" dur="500" fill="hold"/>
                                        <p:tgtEl>
                                          <p:spTgt spid="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36"/>
                                        </p:tgtEl>
                                      </p:cBhvr>
                                      <p:by x="0" y="0"/>
                                    </p:animScale>
                                  </p:childTnLst>
                                </p:cTn>
                              </p:par>
                              <p:par>
                                <p:cTn id="33" presetID="6" presetClass="emph" presetSubtype="0" decel="100000" fill="hold" grpId="2" nodeType="withEffect">
                                  <p:stCondLst>
                                    <p:cond delay="800"/>
                                  </p:stCondLst>
                                  <p:childTnLst>
                                    <p:animScale>
                                      <p:cBhvr>
                                        <p:cTn id="34" dur="500" fill="hold"/>
                                        <p:tgtEl>
                                          <p:spTgt spid="36"/>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88"/>
                                        </p:tgtEl>
                                      </p:cBhvr>
                                      <p:by x="0" y="0"/>
                                    </p:animScale>
                                  </p:childTnLst>
                                </p:cTn>
                              </p:par>
                              <p:par>
                                <p:cTn id="39" presetID="6" presetClass="emph" presetSubtype="0" decel="100000" fill="hold" grpId="2" nodeType="withEffect">
                                  <p:stCondLst>
                                    <p:cond delay="800"/>
                                  </p:stCondLst>
                                  <p:childTnLst>
                                    <p:animScale>
                                      <p:cBhvr>
                                        <p:cTn id="40" dur="500" fill="hold"/>
                                        <p:tgtEl>
                                          <p:spTgt spid="8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86"/>
                                        </p:tgtEl>
                                      </p:cBhvr>
                                      <p:by x="0" y="0"/>
                                    </p:animScale>
                                  </p:childTnLst>
                                </p:cTn>
                              </p:par>
                              <p:par>
                                <p:cTn id="45" presetID="6" presetClass="emph" presetSubtype="0" decel="100000" fill="hold" grpId="2" nodeType="withEffect">
                                  <p:stCondLst>
                                    <p:cond delay="800"/>
                                  </p:stCondLst>
                                  <p:childTnLst>
                                    <p:animScale>
                                      <p:cBhvr>
                                        <p:cTn id="46" dur="500" fill="hold"/>
                                        <p:tgtEl>
                                          <p:spTgt spid="86"/>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55"/>
                                        </p:tgtEl>
                                      </p:cBhvr>
                                      <p:by x="0" y="0"/>
                                    </p:animScale>
                                  </p:childTnLst>
                                </p:cTn>
                              </p:par>
                              <p:par>
                                <p:cTn id="51" presetID="6" presetClass="emph" presetSubtype="0" decel="100000" fill="hold" nodeType="withEffect">
                                  <p:stCondLst>
                                    <p:cond delay="900"/>
                                  </p:stCondLst>
                                  <p:childTnLst>
                                    <p:animScale>
                                      <p:cBhvr>
                                        <p:cTn id="52" dur="500" fill="hold"/>
                                        <p:tgtEl>
                                          <p:spTgt spid="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2"/>
                                        </p:tgtEl>
                                      </p:cBhvr>
                                      <p:by x="0" y="0"/>
                                    </p:animScale>
                                  </p:childTnLst>
                                </p:cTn>
                              </p:par>
                              <p:par>
                                <p:cTn id="57" presetID="6" presetClass="emph" presetSubtype="0" decel="100000" fill="hold" grpId="2" nodeType="withEffect">
                                  <p:stCondLst>
                                    <p:cond delay="900"/>
                                  </p:stCondLst>
                                  <p:childTnLst>
                                    <p:animScale>
                                      <p:cBhvr>
                                        <p:cTn id="58" dur="500" fill="hold"/>
                                        <p:tgtEl>
                                          <p:spTgt spid="2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16"/>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16"/>
                                        </p:tgtEl>
                                      </p:cBhvr>
                                      <p:by x="0" y="0"/>
                                    </p:animScale>
                                  </p:childTnLst>
                                </p:cTn>
                              </p:par>
                              <p:par>
                                <p:cTn id="63" presetID="6" presetClass="emph" presetSubtype="0" decel="100000" fill="hold" grpId="2" nodeType="withEffect">
                                  <p:stCondLst>
                                    <p:cond delay="1000"/>
                                  </p:stCondLst>
                                  <p:childTnLst>
                                    <p:animScale>
                                      <p:cBhvr>
                                        <p:cTn id="64" dur="500" fill="hold"/>
                                        <p:tgtEl>
                                          <p:spTgt spid="16"/>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19"/>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19"/>
                                        </p:tgtEl>
                                      </p:cBhvr>
                                      <p:by x="0" y="0"/>
                                    </p:animScale>
                                  </p:childTnLst>
                                </p:cTn>
                              </p:par>
                              <p:par>
                                <p:cTn id="69" presetID="6" presetClass="emph" presetSubtype="0" decel="100000" fill="hold" grpId="2" nodeType="withEffect">
                                  <p:stCondLst>
                                    <p:cond delay="1000"/>
                                  </p:stCondLst>
                                  <p:childTnLst>
                                    <p:animScale>
                                      <p:cBhvr>
                                        <p:cTn id="70" dur="500" fill="hold"/>
                                        <p:tgtEl>
                                          <p:spTgt spid="19"/>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56"/>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56"/>
                                        </p:tgtEl>
                                      </p:cBhvr>
                                      <p:by x="0" y="0"/>
                                    </p:animScale>
                                  </p:childTnLst>
                                </p:cTn>
                              </p:par>
                              <p:par>
                                <p:cTn id="75" presetID="6" presetClass="emph" presetSubtype="0" decel="100000" fill="hold" nodeType="withEffect">
                                  <p:stCondLst>
                                    <p:cond delay="1000"/>
                                  </p:stCondLst>
                                  <p:childTnLst>
                                    <p:animScale>
                                      <p:cBhvr>
                                        <p:cTn id="76" dur="500" fill="hold"/>
                                        <p:tgtEl>
                                          <p:spTgt spid="56"/>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38"/>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38"/>
                                        </p:tgtEl>
                                      </p:cBhvr>
                                      <p:by x="0" y="0"/>
                                    </p:animScale>
                                  </p:childTnLst>
                                </p:cTn>
                              </p:par>
                              <p:par>
                                <p:cTn id="81" presetID="6" presetClass="emph" presetSubtype="0" decel="100000" fill="hold" grpId="2" nodeType="withEffect">
                                  <p:stCondLst>
                                    <p:cond delay="1100"/>
                                  </p:stCondLst>
                                  <p:childTnLst>
                                    <p:animScale>
                                      <p:cBhvr>
                                        <p:cTn id="82" dur="500" fill="hold"/>
                                        <p:tgtEl>
                                          <p:spTgt spid="38"/>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30"/>
                                        </p:tgtEl>
                                      </p:cBhvr>
                                      <p:by x="0" y="0"/>
                                    </p:animScale>
                                  </p:childTnLst>
                                </p:cTn>
                              </p:par>
                              <p:par>
                                <p:cTn id="87" presetID="6" presetClass="emph" presetSubtype="0" decel="100000" fill="hold" grpId="2" nodeType="withEffect">
                                  <p:stCondLst>
                                    <p:cond delay="1100"/>
                                  </p:stCondLst>
                                  <p:childTnLst>
                                    <p:animScale>
                                      <p:cBhvr>
                                        <p:cTn id="88" dur="500" fill="hold"/>
                                        <p:tgtEl>
                                          <p:spTgt spid="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85"/>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85"/>
                                        </p:tgtEl>
                                      </p:cBhvr>
                                      <p:by x="0" y="0"/>
                                    </p:animScale>
                                  </p:childTnLst>
                                </p:cTn>
                              </p:par>
                              <p:par>
                                <p:cTn id="93" presetID="6" presetClass="emph" presetSubtype="0" decel="100000" fill="hold" grpId="2" nodeType="withEffect">
                                  <p:stCondLst>
                                    <p:cond delay="1100"/>
                                  </p:stCondLst>
                                  <p:childTnLst>
                                    <p:animScale>
                                      <p:cBhvr>
                                        <p:cTn id="94" dur="500" fill="hold"/>
                                        <p:tgtEl>
                                          <p:spTgt spid="85"/>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84"/>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84"/>
                                        </p:tgtEl>
                                      </p:cBhvr>
                                      <p:by x="0" y="0"/>
                                    </p:animScale>
                                  </p:childTnLst>
                                </p:cTn>
                              </p:par>
                              <p:par>
                                <p:cTn id="99" presetID="6" presetClass="emph" presetSubtype="0" decel="100000" fill="hold" grpId="2" nodeType="withEffect">
                                  <p:stCondLst>
                                    <p:cond delay="1200"/>
                                  </p:stCondLst>
                                  <p:childTnLst>
                                    <p:animScale>
                                      <p:cBhvr>
                                        <p:cTn id="100" dur="500" fill="hold"/>
                                        <p:tgtEl>
                                          <p:spTgt spid="84"/>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80"/>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80"/>
                                        </p:tgtEl>
                                      </p:cBhvr>
                                      <p:by x="0" y="0"/>
                                    </p:animScale>
                                  </p:childTnLst>
                                </p:cTn>
                              </p:par>
                              <p:par>
                                <p:cTn id="105" presetID="6" presetClass="emph" presetSubtype="0" decel="100000" fill="hold" grpId="2" nodeType="withEffect">
                                  <p:stCondLst>
                                    <p:cond delay="1200"/>
                                  </p:stCondLst>
                                  <p:childTnLst>
                                    <p:animScale>
                                      <p:cBhvr>
                                        <p:cTn id="106" dur="500" fill="hold"/>
                                        <p:tgtEl>
                                          <p:spTgt spid="80"/>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90"/>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90"/>
                                        </p:tgtEl>
                                      </p:cBhvr>
                                      <p:by x="0" y="0"/>
                                    </p:animScale>
                                  </p:childTnLst>
                                </p:cTn>
                              </p:par>
                              <p:par>
                                <p:cTn id="111" presetID="6" presetClass="emph" presetSubtype="0" decel="100000" fill="hold" grpId="2" nodeType="withEffect">
                                  <p:stCondLst>
                                    <p:cond delay="1200"/>
                                  </p:stCondLst>
                                  <p:childTnLst>
                                    <p:animScale>
                                      <p:cBhvr>
                                        <p:cTn id="112" dur="500" fill="hold"/>
                                        <p:tgtEl>
                                          <p:spTgt spid="90"/>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54"/>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54"/>
                                        </p:tgtEl>
                                      </p:cBhvr>
                                      <p:by x="0" y="0"/>
                                    </p:animScale>
                                  </p:childTnLst>
                                </p:cTn>
                              </p:par>
                              <p:par>
                                <p:cTn id="117" presetID="6" presetClass="emph" presetSubtype="0" decel="100000" fill="hold" nodeType="withEffect">
                                  <p:stCondLst>
                                    <p:cond delay="1300"/>
                                  </p:stCondLst>
                                  <p:childTnLst>
                                    <p:animScale>
                                      <p:cBhvr>
                                        <p:cTn id="118" dur="500" fill="hold"/>
                                        <p:tgtEl>
                                          <p:spTgt spid="54"/>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82"/>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82"/>
                                        </p:tgtEl>
                                      </p:cBhvr>
                                      <p:by x="0" y="0"/>
                                    </p:animScale>
                                  </p:childTnLst>
                                </p:cTn>
                              </p:par>
                              <p:par>
                                <p:cTn id="123" presetID="6" presetClass="emph" presetSubtype="0" decel="100000" fill="hold" grpId="2" nodeType="withEffect">
                                  <p:stCondLst>
                                    <p:cond delay="1300"/>
                                  </p:stCondLst>
                                  <p:childTnLst>
                                    <p:animScale>
                                      <p:cBhvr>
                                        <p:cTn id="124" dur="500" fill="hold"/>
                                        <p:tgtEl>
                                          <p:spTgt spid="82"/>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7"/>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7"/>
                                        </p:tgtEl>
                                      </p:cBhvr>
                                      <p:by x="0" y="0"/>
                                    </p:animScale>
                                  </p:childTnLst>
                                </p:cTn>
                              </p:par>
                              <p:par>
                                <p:cTn id="129" presetID="6" presetClass="emph" presetSubtype="0" decel="100000" fill="hold" grpId="2" nodeType="withEffect">
                                  <p:stCondLst>
                                    <p:cond delay="700"/>
                                  </p:stCondLst>
                                  <p:childTnLst>
                                    <p:animScale>
                                      <p:cBhvr>
                                        <p:cTn id="130" dur="500" fill="hold"/>
                                        <p:tgtEl>
                                          <p:spTgt spid="7"/>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35"/>
                                        </p:tgtEl>
                                        <p:attrNameLst>
                                          <p:attrName>style.visibility</p:attrName>
                                        </p:attrNameLst>
                                      </p:cBhvr>
                                      <p:to>
                                        <p:strVal val="visible"/>
                                      </p:to>
                                    </p:set>
                                    <p:animEffect transition="in" filter="wipe(down)">
                                      <p:cBhvr>
                                        <p:cTn id="133" dur="250"/>
                                        <p:tgtEl>
                                          <p:spTgt spid="3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76"/>
                                        </p:tgtEl>
                                        <p:attrNameLst>
                                          <p:attrName>style.visibility</p:attrName>
                                        </p:attrNameLst>
                                      </p:cBhvr>
                                      <p:to>
                                        <p:strVal val="visible"/>
                                      </p:to>
                                    </p:set>
                                    <p:animEffect transition="in" filter="wipe(down)">
                                      <p:cBhvr>
                                        <p:cTn id="136" dur="250"/>
                                        <p:tgtEl>
                                          <p:spTgt spid="76"/>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74"/>
                                        </p:tgtEl>
                                        <p:attrNameLst>
                                          <p:attrName>style.visibility</p:attrName>
                                        </p:attrNameLst>
                                      </p:cBhvr>
                                      <p:to>
                                        <p:strVal val="visible"/>
                                      </p:to>
                                    </p:set>
                                    <p:animEffect transition="in" filter="wipe(down)">
                                      <p:cBhvr>
                                        <p:cTn id="139" dur="250"/>
                                        <p:tgtEl>
                                          <p:spTgt spid="74"/>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250"/>
                                        <p:tgtEl>
                                          <p:spTgt spid="75"/>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77"/>
                                        </p:tgtEl>
                                        <p:attrNameLst>
                                          <p:attrName>style.visibility</p:attrName>
                                        </p:attrNameLst>
                                      </p:cBhvr>
                                      <p:to>
                                        <p:strVal val="visible"/>
                                      </p:to>
                                    </p:set>
                                    <p:animEffect transition="in" filter="wipe(down)">
                                      <p:cBhvr>
                                        <p:cTn id="145" dur="250"/>
                                        <p:tgtEl>
                                          <p:spTgt spid="77"/>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78"/>
                                        </p:tgtEl>
                                        <p:attrNameLst>
                                          <p:attrName>style.visibility</p:attrName>
                                        </p:attrNameLst>
                                      </p:cBhvr>
                                      <p:to>
                                        <p:strVal val="visible"/>
                                      </p:to>
                                    </p:set>
                                    <p:animEffect transition="in" filter="wipe(up)">
                                      <p:cBhvr>
                                        <p:cTn id="148" dur="250"/>
                                        <p:tgtEl>
                                          <p:spTgt spid="78"/>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250"/>
                                        <p:tgtEl>
                                          <p:spTgt spid="102"/>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103"/>
                                        </p:tgtEl>
                                        <p:attrNameLst>
                                          <p:attrName>style.visibility</p:attrName>
                                        </p:attrNameLst>
                                      </p:cBhvr>
                                      <p:to>
                                        <p:strVal val="visible"/>
                                      </p:to>
                                    </p:set>
                                    <p:animEffect transition="in" filter="wipe(down)">
                                      <p:cBhvr>
                                        <p:cTn id="154" dur="250"/>
                                        <p:tgtEl>
                                          <p:spTgt spid="103"/>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107"/>
                                        </p:tgtEl>
                                        <p:attrNameLst>
                                          <p:attrName>style.visibility</p:attrName>
                                        </p:attrNameLst>
                                      </p:cBhvr>
                                      <p:to>
                                        <p:strVal val="visible"/>
                                      </p:to>
                                    </p:set>
                                    <p:animEffect transition="in" filter="wipe(down)">
                                      <p:cBhvr>
                                        <p:cTn id="157" dur="250"/>
                                        <p:tgtEl>
                                          <p:spTgt spid="107"/>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116"/>
                                        </p:tgtEl>
                                        <p:attrNameLst>
                                          <p:attrName>style.visibility</p:attrName>
                                        </p:attrNameLst>
                                      </p:cBhvr>
                                      <p:to>
                                        <p:strVal val="visible"/>
                                      </p:to>
                                    </p:set>
                                    <p:animEffect transition="in" filter="wipe(down)">
                                      <p:cBhvr>
                                        <p:cTn id="160" dur="250"/>
                                        <p:tgtEl>
                                          <p:spTgt spid="116"/>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108"/>
                                        </p:tgtEl>
                                        <p:attrNameLst>
                                          <p:attrName>style.visibility</p:attrName>
                                        </p:attrNameLst>
                                      </p:cBhvr>
                                      <p:to>
                                        <p:strVal val="visible"/>
                                      </p:to>
                                    </p:set>
                                    <p:animEffect transition="in" filter="wipe(down)">
                                      <p:cBhvr>
                                        <p:cTn id="163" dur="250"/>
                                        <p:tgtEl>
                                          <p:spTgt spid="108"/>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115"/>
                                        </p:tgtEl>
                                        <p:attrNameLst>
                                          <p:attrName>style.visibility</p:attrName>
                                        </p:attrNameLst>
                                      </p:cBhvr>
                                      <p:to>
                                        <p:strVal val="visible"/>
                                      </p:to>
                                    </p:set>
                                    <p:animEffect transition="in" filter="wipe(down)">
                                      <p:cBhvr>
                                        <p:cTn id="166" dur="250"/>
                                        <p:tgtEl>
                                          <p:spTgt spid="115"/>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105"/>
                                        </p:tgtEl>
                                        <p:attrNameLst>
                                          <p:attrName>style.visibility</p:attrName>
                                        </p:attrNameLst>
                                      </p:cBhvr>
                                      <p:to>
                                        <p:strVal val="visible"/>
                                      </p:to>
                                    </p:set>
                                    <p:animEffect transition="in" filter="wipe(up)">
                                      <p:cBhvr>
                                        <p:cTn id="169" dur="250"/>
                                        <p:tgtEl>
                                          <p:spTgt spid="105"/>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101"/>
                                        </p:tgtEl>
                                        <p:attrNameLst>
                                          <p:attrName>style.visibility</p:attrName>
                                        </p:attrNameLst>
                                      </p:cBhvr>
                                      <p:to>
                                        <p:strVal val="visible"/>
                                      </p:to>
                                    </p:set>
                                    <p:animEffect transition="in" filter="wipe(down)">
                                      <p:cBhvr>
                                        <p:cTn id="172" dur="250"/>
                                        <p:tgtEl>
                                          <p:spTgt spid="101"/>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98"/>
                                        </p:tgtEl>
                                        <p:attrNameLst>
                                          <p:attrName>style.visibility</p:attrName>
                                        </p:attrNameLst>
                                      </p:cBhvr>
                                      <p:to>
                                        <p:strVal val="visible"/>
                                      </p:to>
                                    </p:set>
                                    <p:animEffect transition="in" filter="wipe(down)">
                                      <p:cBhvr>
                                        <p:cTn id="175" dur="250"/>
                                        <p:tgtEl>
                                          <p:spTgt spid="98"/>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96"/>
                                        </p:tgtEl>
                                        <p:attrNameLst>
                                          <p:attrName>style.visibility</p:attrName>
                                        </p:attrNameLst>
                                      </p:cBhvr>
                                      <p:to>
                                        <p:strVal val="visible"/>
                                      </p:to>
                                    </p:set>
                                    <p:animEffect transition="in" filter="wipe(down)">
                                      <p:cBhvr>
                                        <p:cTn id="178" dur="250"/>
                                        <p:tgtEl>
                                          <p:spTgt spid="96"/>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94"/>
                                        </p:tgtEl>
                                        <p:attrNameLst>
                                          <p:attrName>style.visibility</p:attrName>
                                        </p:attrNameLst>
                                      </p:cBhvr>
                                      <p:to>
                                        <p:strVal val="visible"/>
                                      </p:to>
                                    </p:set>
                                    <p:animEffect transition="in" filter="wipe(down)">
                                      <p:cBhvr>
                                        <p:cTn id="181" dur="250"/>
                                        <p:tgtEl>
                                          <p:spTgt spid="94"/>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95"/>
                                        </p:tgtEl>
                                        <p:attrNameLst>
                                          <p:attrName>style.visibility</p:attrName>
                                        </p:attrNameLst>
                                      </p:cBhvr>
                                      <p:to>
                                        <p:strVal val="visible"/>
                                      </p:to>
                                    </p:set>
                                    <p:animEffect transition="in" filter="wipe(down)">
                                      <p:cBhvr>
                                        <p:cTn id="184" dur="250"/>
                                        <p:tgtEl>
                                          <p:spTgt spid="95"/>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112"/>
                                        </p:tgtEl>
                                        <p:attrNameLst>
                                          <p:attrName>style.visibility</p:attrName>
                                        </p:attrNameLst>
                                      </p:cBhvr>
                                      <p:to>
                                        <p:strVal val="visible"/>
                                      </p:to>
                                    </p:set>
                                    <p:animEffect transition="in" filter="wipe(up)">
                                      <p:cBhvr>
                                        <p:cTn id="187" dur="250"/>
                                        <p:tgtEl>
                                          <p:spTgt spid="112"/>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106"/>
                                        </p:tgtEl>
                                        <p:attrNameLst>
                                          <p:attrName>style.visibility</p:attrName>
                                        </p:attrNameLst>
                                      </p:cBhvr>
                                      <p:to>
                                        <p:strVal val="visible"/>
                                      </p:to>
                                    </p:set>
                                    <p:animEffect transition="in" filter="wipe(down)">
                                      <p:cBhvr>
                                        <p:cTn id="190" dur="250"/>
                                        <p:tgtEl>
                                          <p:spTgt spid="106"/>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110"/>
                                        </p:tgtEl>
                                        <p:attrNameLst>
                                          <p:attrName>style.visibility</p:attrName>
                                        </p:attrNameLst>
                                      </p:cBhvr>
                                      <p:to>
                                        <p:strVal val="visible"/>
                                      </p:to>
                                    </p:set>
                                    <p:animEffect transition="in" filter="wipe(down)">
                                      <p:cBhvr>
                                        <p:cTn id="193" dur="250"/>
                                        <p:tgtEl>
                                          <p:spTgt spid="110"/>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114"/>
                                        </p:tgtEl>
                                        <p:attrNameLst>
                                          <p:attrName>style.visibility</p:attrName>
                                        </p:attrNameLst>
                                      </p:cBhvr>
                                      <p:to>
                                        <p:strVal val="visible"/>
                                      </p:to>
                                    </p:set>
                                    <p:animEffect transition="in" filter="wipe(down)">
                                      <p:cBhvr>
                                        <p:cTn id="196" dur="250"/>
                                        <p:tgtEl>
                                          <p:spTgt spid="114"/>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111"/>
                                        </p:tgtEl>
                                        <p:attrNameLst>
                                          <p:attrName>style.visibility</p:attrName>
                                        </p:attrNameLst>
                                      </p:cBhvr>
                                      <p:to>
                                        <p:strVal val="visible"/>
                                      </p:to>
                                    </p:set>
                                    <p:animEffect transition="in" filter="wipe(up)">
                                      <p:cBhvr>
                                        <p:cTn id="199" dur="250"/>
                                        <p:tgtEl>
                                          <p:spTgt spid="111"/>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93"/>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93"/>
                                        </p:tgtEl>
                                      </p:cBhvr>
                                      <p:by x="0" y="0"/>
                                    </p:animScale>
                                  </p:childTnLst>
                                </p:cTn>
                              </p:par>
                              <p:par>
                                <p:cTn id="204" presetID="6" presetClass="emph" presetSubtype="0" decel="100000" fill="hold" grpId="2" nodeType="withEffect">
                                  <p:stCondLst>
                                    <p:cond delay="1000"/>
                                  </p:stCondLst>
                                  <p:childTnLst>
                                    <p:animScale>
                                      <p:cBhvr>
                                        <p:cTn id="205" dur="500" fill="hold"/>
                                        <p:tgtEl>
                                          <p:spTgt spid="93"/>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117"/>
                                        </p:tgtEl>
                                        <p:attrNameLst>
                                          <p:attrName>style.visibility</p:attrName>
                                        </p:attrNameLst>
                                      </p:cBhvr>
                                      <p:to>
                                        <p:strVal val="visible"/>
                                      </p:to>
                                    </p:set>
                                    <p:animEffect transition="in" filter="wipe(down)">
                                      <p:cBhvr>
                                        <p:cTn id="208" dur="250"/>
                                        <p:tgtEl>
                                          <p:spTgt spid="117"/>
                                        </p:tgtEl>
                                      </p:cBhvr>
                                    </p:animEffect>
                                  </p:childTnLst>
                                </p:cTn>
                              </p:par>
                              <p:par>
                                <p:cTn id="209" presetID="1" presetClass="entr" presetSubtype="0" fill="hold" nodeType="withEffect">
                                  <p:stCondLst>
                                    <p:cond delay="700"/>
                                  </p:stCondLst>
                                  <p:childTnLst>
                                    <p:set>
                                      <p:cBhvr>
                                        <p:cTn id="210" dur="1" fill="hold">
                                          <p:stCondLst>
                                            <p:cond delay="0"/>
                                          </p:stCondLst>
                                        </p:cTn>
                                        <p:tgtEl>
                                          <p:spTgt spid="4"/>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4"/>
                                        </p:tgtEl>
                                      </p:cBhvr>
                                      <p:by x="0" y="0"/>
                                    </p:animScale>
                                  </p:childTnLst>
                                </p:cTn>
                              </p:par>
                              <p:par>
                                <p:cTn id="213" presetID="6" presetClass="emph" presetSubtype="0" decel="100000" fill="hold" nodeType="withEffect">
                                  <p:stCondLst>
                                    <p:cond delay="900"/>
                                  </p:stCondLst>
                                  <p:childTnLst>
                                    <p:animScale>
                                      <p:cBhvr>
                                        <p:cTn id="214" dur="500" fill="hold"/>
                                        <p:tgtEl>
                                          <p:spTgt spid="4"/>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52"/>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52"/>
                                        </p:tgtEl>
                                      </p:cBhvr>
                                      <p:by x="0" y="0"/>
                                    </p:animScale>
                                  </p:childTnLst>
                                </p:cTn>
                              </p:par>
                              <p:par>
                                <p:cTn id="219" presetID="6" presetClass="emph" presetSubtype="0" decel="100000" fill="hold" nodeType="withEffect">
                                  <p:stCondLst>
                                    <p:cond delay="1200"/>
                                  </p:stCondLst>
                                  <p:childTnLst>
                                    <p:animScale>
                                      <p:cBhvr>
                                        <p:cTn id="220" dur="500" fill="hold"/>
                                        <p:tgtEl>
                                          <p:spTgt spid="52"/>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3"/>
                                        </p:tgtEl>
                                      </p:cBhvr>
                                      <p:by x="0" y="0"/>
                                    </p:animScale>
                                  </p:childTnLst>
                                </p:cTn>
                              </p:par>
                              <p:par>
                                <p:cTn id="225" presetID="6" presetClass="emph" presetSubtype="0" decel="100000" fill="hold" nodeType="withEffect">
                                  <p:stCondLst>
                                    <p:cond delay="1300"/>
                                  </p:stCondLst>
                                  <p:childTnLst>
                                    <p:animScale>
                                      <p:cBhvr>
                                        <p:cTn id="226" dur="5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5" grpId="0" animBg="1"/>
      <p:bldP spid="74" grpId="0" animBg="1"/>
      <p:bldP spid="75" grpId="0" animBg="1"/>
      <p:bldP spid="76" grpId="0" animBg="1"/>
      <p:bldP spid="77" grpId="0" animBg="1"/>
      <p:bldP spid="78" grpId="0" animBg="1"/>
      <p:bldP spid="94" grpId="0" animBg="1"/>
      <p:bldP spid="95" grpId="0" animBg="1"/>
      <p:bldP spid="96" grpId="0" animBg="1"/>
      <p:bldP spid="98" grpId="0" animBg="1"/>
      <p:bldP spid="101" grpId="0" animBg="1"/>
      <p:bldP spid="102" grpId="0" animBg="1"/>
      <p:bldP spid="103" grpId="0" animBg="1"/>
      <p:bldP spid="105"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6" grpId="0" animBg="1"/>
      <p:bldP spid="16" grpId="1" animBg="1"/>
      <p:bldP spid="16" grpId="2" animBg="1"/>
      <p:bldP spid="7" grpId="0" animBg="1"/>
      <p:bldP spid="7" grpId="1" animBg="1"/>
      <p:bldP spid="7" grpId="2" animBg="1"/>
      <p:bldP spid="30" grpId="0" animBg="1"/>
      <p:bldP spid="30" grpId="1" animBg="1"/>
      <p:bldP spid="30" grpId="2" animBg="1"/>
      <p:bldP spid="31" grpId="0" animBg="1"/>
      <p:bldP spid="31" grpId="1" animBg="1"/>
      <p:bldP spid="31" grpId="2" animBg="1"/>
      <p:bldP spid="36" grpId="0" animBg="1"/>
      <p:bldP spid="36" grpId="1" animBg="1"/>
      <p:bldP spid="36" grpId="2" animBg="1"/>
      <p:bldP spid="37" grpId="0" animBg="1"/>
      <p:bldP spid="37" grpId="1" animBg="1"/>
      <p:bldP spid="37" grpId="2" animBg="1"/>
      <p:bldP spid="38" grpId="0" animBg="1"/>
      <p:bldP spid="38" grpId="1" animBg="1"/>
      <p:bldP spid="38" grpId="2" animBg="1"/>
      <p:bldP spid="19" grpId="0" animBg="1"/>
      <p:bldP spid="19" grpId="1" animBg="1"/>
      <p:bldP spid="19" grpId="2" animBg="1"/>
      <p:bldP spid="13" grpId="0" animBg="1"/>
      <p:bldP spid="13" grpId="1" animBg="1"/>
      <p:bldP spid="13" grpId="2" animBg="1"/>
      <p:bldP spid="22" grpId="0" animBg="1"/>
      <p:bldP spid="22" grpId="1" animBg="1"/>
      <p:bldP spid="22" grpId="2" animBg="1"/>
      <p:bldP spid="80" grpId="0" animBg="1"/>
      <p:bldP spid="80" grpId="1" animBg="1"/>
      <p:bldP spid="80"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8" grpId="0" animBg="1"/>
      <p:bldP spid="88" grpId="1" animBg="1"/>
      <p:bldP spid="88" grpId="2" animBg="1"/>
      <p:bldP spid="90" grpId="0" animBg="1"/>
      <p:bldP spid="90" grpId="1" animBg="1"/>
      <p:bldP spid="90" grpId="2" animBg="1"/>
      <p:bldP spid="93" grpId="0" animBg="1"/>
      <p:bldP spid="93" grpId="1" animBg="1"/>
      <p:bldP spid="93"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351" y="609601"/>
            <a:ext cx="14691360" cy="2929263"/>
          </a:xfrm>
        </p:spPr>
        <p:txBody>
          <a:bodyPr/>
          <a:lstStyle/>
          <a:p>
            <a:r>
              <a:rPr lang="en-US" dirty="0"/>
              <a:t>Azure</a:t>
            </a:r>
            <a:br>
              <a:rPr lang="en-US" dirty="0"/>
            </a:br>
            <a:r>
              <a:rPr lang="en-US" dirty="0"/>
              <a:t>Active</a:t>
            </a:r>
            <a:br>
              <a:rPr lang="en-US" dirty="0"/>
            </a:br>
            <a:r>
              <a:rPr lang="en-US" dirty="0"/>
              <a:t>Directory</a:t>
            </a:r>
            <a:br>
              <a:rPr lang="en-US" dirty="0"/>
            </a:br>
            <a:r>
              <a:rPr lang="en-US" sz="2745" dirty="0">
                <a:solidFill>
                  <a:schemeClr val="tx2"/>
                </a:solidFill>
              </a:rPr>
              <a:t>Identity </a:t>
            </a:r>
            <a:br>
              <a:rPr lang="en-US" sz="2745" dirty="0">
                <a:solidFill>
                  <a:schemeClr val="tx2"/>
                </a:solidFill>
              </a:rPr>
            </a:br>
            <a:r>
              <a:rPr lang="en-US" sz="2745" dirty="0">
                <a:solidFill>
                  <a:schemeClr val="tx2"/>
                </a:solidFill>
              </a:rPr>
              <a:t>Protection </a:t>
            </a:r>
            <a:br>
              <a:rPr lang="en-US" sz="2745" dirty="0">
                <a:solidFill>
                  <a:schemeClr val="tx2"/>
                </a:solidFill>
              </a:rPr>
            </a:br>
            <a:r>
              <a:rPr lang="en-US" sz="2745" dirty="0">
                <a:solidFill>
                  <a:schemeClr val="tx2"/>
                </a:solidFill>
              </a:rPr>
              <a:t>Service</a:t>
            </a:r>
          </a:p>
        </p:txBody>
      </p:sp>
      <p:sp>
        <p:nvSpPr>
          <p:cNvPr id="110" name="Rectangle 109"/>
          <p:cNvSpPr/>
          <p:nvPr/>
        </p:nvSpPr>
        <p:spPr bwMode="auto">
          <a:xfrm>
            <a:off x="3440743" y="2813101"/>
            <a:ext cx="2205109" cy="2622345"/>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Semilight"/>
              <a:ea typeface="Segoe UI" pitchFamily="34" charset="0"/>
              <a:cs typeface="Segoe UI" pitchFamily="34" charset="0"/>
            </a:endParaRPr>
          </a:p>
        </p:txBody>
      </p:sp>
      <p:sp useBgFill="1">
        <p:nvSpPr>
          <p:cNvPr id="145" name="Rectangle 144"/>
          <p:cNvSpPr/>
          <p:nvPr/>
        </p:nvSpPr>
        <p:spPr>
          <a:xfrm>
            <a:off x="5600747" y="5198459"/>
            <a:ext cx="89959" cy="85828"/>
          </a:xfrm>
          <a:prstGeom prst="rect">
            <a:avLst/>
          </a:prstGeom>
        </p:spPr>
        <p:txBody>
          <a:bodyPr wrap="none" lIns="44808" rIns="44808" anchor="ctr">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49" normalizeH="0" baseline="0" noProof="0" dirty="0">
              <a:ln>
                <a:noFill/>
              </a:ln>
              <a:solidFill>
                <a:srgbClr val="9D9D9D"/>
              </a:solidFill>
              <a:effectLst/>
              <a:uLnTx/>
              <a:uFillTx/>
              <a:latin typeface="Segoe UI Semibold" panose="020B0702040204020203" pitchFamily="34" charset="0"/>
              <a:ea typeface="Segoe UI" pitchFamily="34" charset="0"/>
              <a:cs typeface="Segoe UI Semibold" panose="020B0702040204020203" pitchFamily="34" charset="0"/>
            </a:endParaRPr>
          </a:p>
        </p:txBody>
      </p:sp>
      <p:sp useBgFill="1">
        <p:nvSpPr>
          <p:cNvPr id="111" name="Rectangle 110"/>
          <p:cNvSpPr/>
          <p:nvPr/>
        </p:nvSpPr>
        <p:spPr>
          <a:xfrm>
            <a:off x="3345836" y="2410457"/>
            <a:ext cx="1113835" cy="369332"/>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Learner</a:t>
            </a:r>
          </a:p>
        </p:txBody>
      </p:sp>
      <p:cxnSp>
        <p:nvCxnSpPr>
          <p:cNvPr id="147" name="Straight Connector 146"/>
          <p:cNvCxnSpPr/>
          <p:nvPr/>
        </p:nvCxnSpPr>
        <p:spPr>
          <a:xfrm>
            <a:off x="6263428" y="4938729"/>
            <a:ext cx="0" cy="314833"/>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7866970" y="1526489"/>
            <a:ext cx="868429" cy="1375113"/>
            <a:chOff x="6600780" y="1570319"/>
            <a:chExt cx="976458" cy="1792851"/>
          </a:xfrm>
        </p:grpSpPr>
        <p:cxnSp>
          <p:nvCxnSpPr>
            <p:cNvPr id="149" name="Straight Arrow Connector 148"/>
            <p:cNvCxnSpPr/>
            <p:nvPr/>
          </p:nvCxnSpPr>
          <p:spPr>
            <a:xfrm rot="1980000">
              <a:off x="6600780" y="1570320"/>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9620000">
              <a:off x="7577238" y="1570319"/>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7274457" y="435048"/>
            <a:ext cx="3395940" cy="1400112"/>
            <a:chOff x="5934559" y="146463"/>
            <a:chExt cx="3818383" cy="1574280"/>
          </a:xfrm>
        </p:grpSpPr>
        <p:sp>
          <p:nvSpPr>
            <p:cNvPr id="161" name="Rectangle 160"/>
            <p:cNvSpPr/>
            <p:nvPr/>
          </p:nvSpPr>
          <p:spPr bwMode="auto">
            <a:xfrm>
              <a:off x="6015415" y="620272"/>
              <a:ext cx="3112912" cy="1100471"/>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a:ea typeface="Segoe UI" pitchFamily="34" charset="0"/>
                <a:cs typeface="Segoe UI" pitchFamily="34" charset="0"/>
              </a:endParaRPr>
            </a:p>
          </p:txBody>
        </p:sp>
        <p:sp useBgFill="1">
          <p:nvSpPr>
            <p:cNvPr id="162" name="Rectangle 161"/>
            <p:cNvSpPr/>
            <p:nvPr/>
          </p:nvSpPr>
          <p:spPr>
            <a:xfrm>
              <a:off x="5934559" y="146463"/>
              <a:ext cx="3818383" cy="415275"/>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Azure AD &amp; Microsoft Account</a:t>
              </a:r>
            </a:p>
          </p:txBody>
        </p:sp>
      </p:grpSp>
      <p:sp>
        <p:nvSpPr>
          <p:cNvPr id="164" name="Rectangle 163"/>
          <p:cNvSpPr/>
          <p:nvPr/>
        </p:nvSpPr>
        <p:spPr bwMode="auto">
          <a:xfrm>
            <a:off x="6308060" y="2814821"/>
            <a:ext cx="5417816" cy="865024"/>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a:ea typeface="Segoe UI" pitchFamily="34" charset="0"/>
              <a:cs typeface="Segoe UI" pitchFamily="34" charset="0"/>
            </a:endParaRPr>
          </a:p>
        </p:txBody>
      </p:sp>
      <p:sp useBgFill="1">
        <p:nvSpPr>
          <p:cNvPr id="165" name="Rectangle 164"/>
          <p:cNvSpPr/>
          <p:nvPr/>
        </p:nvSpPr>
        <p:spPr>
          <a:xfrm>
            <a:off x="6238692" y="2410457"/>
            <a:ext cx="1033805" cy="369332"/>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Analysis</a:t>
            </a:r>
          </a:p>
        </p:txBody>
      </p:sp>
      <p:cxnSp>
        <p:nvCxnSpPr>
          <p:cNvPr id="168" name="Straight Arrow Connector 167"/>
          <p:cNvCxnSpPr>
            <a:endCxn id="172" idx="7"/>
          </p:cNvCxnSpPr>
          <p:nvPr/>
        </p:nvCxnSpPr>
        <p:spPr>
          <a:xfrm flipH="1">
            <a:off x="6479073" y="3698840"/>
            <a:ext cx="564217" cy="88311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8953878" y="2080598"/>
            <a:ext cx="477456" cy="418063"/>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Seems</a:t>
            </a:r>
          </a:p>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Bad</a:t>
            </a:r>
          </a:p>
        </p:txBody>
      </p:sp>
      <p:cxnSp>
        <p:nvCxnSpPr>
          <p:cNvPr id="169" name="Straight Arrow Connector 168"/>
          <p:cNvCxnSpPr>
            <a:endCxn id="260" idx="0"/>
          </p:cNvCxnSpPr>
          <p:nvPr/>
        </p:nvCxnSpPr>
        <p:spPr>
          <a:xfrm>
            <a:off x="7054753" y="3679844"/>
            <a:ext cx="499408"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endCxn id="142" idx="7"/>
          </p:cNvCxnSpPr>
          <p:nvPr/>
        </p:nvCxnSpPr>
        <p:spPr>
          <a:xfrm flipH="1">
            <a:off x="8909507" y="3696229"/>
            <a:ext cx="587551" cy="885727"/>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9497059" y="3679844"/>
            <a:ext cx="638571"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72" name="Oval 171"/>
          <p:cNvSpPr/>
          <p:nvPr/>
        </p:nvSpPr>
        <p:spPr bwMode="auto">
          <a:xfrm>
            <a:off x="5958465" y="4492632"/>
            <a:ext cx="609928" cy="609928"/>
          </a:xfrm>
          <a:prstGeom prst="ellipse">
            <a:avLst/>
          </a:prstGeom>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t>True </a:t>
            </a:r>
            <a:b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t>Negative</a:t>
            </a:r>
          </a:p>
        </p:txBody>
      </p:sp>
      <p:sp>
        <p:nvSpPr>
          <p:cNvPr id="182" name="Rectangle 181"/>
          <p:cNvSpPr/>
          <p:nvPr/>
        </p:nvSpPr>
        <p:spPr bwMode="auto">
          <a:xfrm>
            <a:off x="7274456" y="1276431"/>
            <a:ext cx="1025427" cy="32274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rgbClr val="505050"/>
                </a:solidFill>
                <a:effectLst/>
                <a:uLnTx/>
                <a:uFillTx/>
                <a:latin typeface="Segoe UI Semilight"/>
                <a:ea typeface="Segoe UI" pitchFamily="34" charset="0"/>
                <a:cs typeface="Segoe UI Semibold" panose="020B0702040204020203" pitchFamily="34" charset="0"/>
              </a:rPr>
              <a:t>Classifier</a:t>
            </a:r>
          </a:p>
        </p:txBody>
      </p:sp>
      <p:sp>
        <p:nvSpPr>
          <p:cNvPr id="184" name="Rectangle 183"/>
          <p:cNvSpPr/>
          <p:nvPr/>
        </p:nvSpPr>
        <p:spPr>
          <a:xfrm>
            <a:off x="8563170" y="3401368"/>
            <a:ext cx="783180"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Self-reporting</a:t>
            </a:r>
          </a:p>
        </p:txBody>
      </p:sp>
      <p:sp>
        <p:nvSpPr>
          <p:cNvPr id="189" name="Rectangle 188"/>
          <p:cNvSpPr/>
          <p:nvPr/>
        </p:nvSpPr>
        <p:spPr>
          <a:xfrm>
            <a:off x="9711627" y="3401368"/>
            <a:ext cx="667380"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Threat data</a:t>
            </a:r>
          </a:p>
        </p:txBody>
      </p:sp>
      <p:sp>
        <p:nvSpPr>
          <p:cNvPr id="196" name="Rectangle 195"/>
          <p:cNvSpPr/>
          <p:nvPr/>
        </p:nvSpPr>
        <p:spPr>
          <a:xfrm>
            <a:off x="7366316" y="3401368"/>
            <a:ext cx="820178"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Relying parties</a:t>
            </a:r>
          </a:p>
        </p:txBody>
      </p:sp>
      <p:sp>
        <p:nvSpPr>
          <p:cNvPr id="201" name="Rectangle 200"/>
          <p:cNvSpPr/>
          <p:nvPr/>
        </p:nvSpPr>
        <p:spPr>
          <a:xfrm>
            <a:off x="10893438" y="3401368"/>
            <a:ext cx="529136"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Behavior</a:t>
            </a:r>
          </a:p>
        </p:txBody>
      </p:sp>
      <p:grpSp>
        <p:nvGrpSpPr>
          <p:cNvPr id="229" name="Group 228"/>
          <p:cNvGrpSpPr/>
          <p:nvPr/>
        </p:nvGrpSpPr>
        <p:grpSpPr>
          <a:xfrm>
            <a:off x="8492870" y="1961012"/>
            <a:ext cx="487941" cy="487941"/>
            <a:chOff x="7366647" y="2219607"/>
            <a:chExt cx="548640" cy="548640"/>
          </a:xfrm>
        </p:grpSpPr>
        <p:sp useBgFill="1">
          <p:nvSpPr>
            <p:cNvPr id="230" name="Oval 229"/>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31"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9" name="Group 8"/>
          <p:cNvGrpSpPr/>
          <p:nvPr/>
        </p:nvGrpSpPr>
        <p:grpSpPr>
          <a:xfrm>
            <a:off x="7648230" y="1961012"/>
            <a:ext cx="487941" cy="487941"/>
            <a:chOff x="8185052" y="2347446"/>
            <a:chExt cx="476155" cy="476155"/>
          </a:xfrm>
        </p:grpSpPr>
        <p:sp useBgFill="1">
          <p:nvSpPr>
            <p:cNvPr id="277" name="Oval 276"/>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8" name="Group 7"/>
            <p:cNvGrpSpPr/>
            <p:nvPr/>
          </p:nvGrpSpPr>
          <p:grpSpPr>
            <a:xfrm>
              <a:off x="8248885" y="2411279"/>
              <a:ext cx="348488" cy="348488"/>
              <a:chOff x="8218852" y="2417203"/>
              <a:chExt cx="348488" cy="348488"/>
            </a:xfrm>
          </p:grpSpPr>
          <p:sp>
            <p:nvSpPr>
              <p:cNvPr id="234"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35" name="Oval 234"/>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6" name="Picture 235"/>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cxnSp>
        <p:nvCxnSpPr>
          <p:cNvPr id="238" name="Elbow Connector 237"/>
          <p:cNvCxnSpPr/>
          <p:nvPr/>
        </p:nvCxnSpPr>
        <p:spPr>
          <a:xfrm rot="5400000" flipH="1">
            <a:off x="7296184" y="3246875"/>
            <a:ext cx="427323" cy="5251563"/>
          </a:xfrm>
          <a:prstGeom prst="bentConnector5">
            <a:avLst>
              <a:gd name="adj1" fmla="val -47578"/>
              <a:gd name="adj2" fmla="val 49561"/>
              <a:gd name="adj3" fmla="val -48275"/>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5" name="Rectangle 244"/>
          <p:cNvSpPr>
            <a:spLocks noChangeAspect="1"/>
          </p:cNvSpPr>
          <p:nvPr/>
        </p:nvSpPr>
        <p:spPr bwMode="auto">
          <a:xfrm>
            <a:off x="4420492" y="5383356"/>
            <a:ext cx="1199211" cy="267995"/>
          </a:xfrm>
          <a:prstGeom prst="rect">
            <a:avLst/>
          </a:prstGeom>
          <a:no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17" rIns="0" bIns="0"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79" b="0" i="0" u="none" strike="noStrike" kern="0" cap="none" spc="-49" normalizeH="0" baseline="0" noProof="0" dirty="0">
                <a:ln>
                  <a:noFill/>
                </a:ln>
                <a:solidFill>
                  <a:srgbClr val="0078D7"/>
                </a:solidFill>
                <a:effectLst/>
                <a:uLnTx/>
                <a:uFillTx/>
                <a:latin typeface="Segoe UI Semilight"/>
                <a:ea typeface="Segoe UI" pitchFamily="34" charset="0"/>
                <a:cs typeface="Segoe UI Semibold" panose="020B0702040204020203" pitchFamily="34" charset="0"/>
              </a:rPr>
              <a:t>Inputs &amp; Outcomes</a:t>
            </a:r>
          </a:p>
        </p:txBody>
      </p:sp>
      <p:cxnSp>
        <p:nvCxnSpPr>
          <p:cNvPr id="255" name="Straight Connector 254"/>
          <p:cNvCxnSpPr>
            <a:stCxn id="260" idx="4"/>
          </p:cNvCxnSpPr>
          <p:nvPr/>
        </p:nvCxnSpPr>
        <p:spPr>
          <a:xfrm flipH="1">
            <a:off x="7554162" y="6086318"/>
            <a:ext cx="1" cy="223548"/>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259" name="Elbow Connector 258"/>
          <p:cNvCxnSpPr/>
          <p:nvPr/>
        </p:nvCxnSpPr>
        <p:spPr>
          <a:xfrm rot="5400000">
            <a:off x="6895081" y="3442591"/>
            <a:ext cx="138815" cy="3458751"/>
          </a:xfrm>
          <a:prstGeom prst="bentConnector2">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60" name="Oval 259"/>
          <p:cNvSpPr/>
          <p:nvPr/>
        </p:nvSpPr>
        <p:spPr bwMode="auto">
          <a:xfrm>
            <a:off x="7249197"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False </a:t>
            </a:r>
            <a:b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Negative</a:t>
            </a:r>
          </a:p>
        </p:txBody>
      </p:sp>
      <p:sp>
        <p:nvSpPr>
          <p:cNvPr id="265" name="Rectangle 264"/>
          <p:cNvSpPr/>
          <p:nvPr/>
        </p:nvSpPr>
        <p:spPr>
          <a:xfrm>
            <a:off x="5700305" y="5260371"/>
            <a:ext cx="1140056" cy="273280"/>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We were right!</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Rectangle 265"/>
          <p:cNvSpPr/>
          <p:nvPr/>
        </p:nvSpPr>
        <p:spPr>
          <a:xfrm>
            <a:off x="5482877" y="5997511"/>
            <a:ext cx="1250662" cy="273280"/>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We were wrong!</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20" name="Rectangle 119"/>
          <p:cNvSpPr/>
          <p:nvPr/>
        </p:nvSpPr>
        <p:spPr>
          <a:xfrm>
            <a:off x="3550540" y="4828183"/>
            <a:ext cx="719766" cy="309508"/>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Analyze</a:t>
            </a:r>
          </a:p>
        </p:txBody>
      </p:sp>
      <p:sp>
        <p:nvSpPr>
          <p:cNvPr id="126" name="Rectangle 125"/>
          <p:cNvSpPr/>
          <p:nvPr/>
        </p:nvSpPr>
        <p:spPr>
          <a:xfrm>
            <a:off x="4610404" y="3902046"/>
            <a:ext cx="685975" cy="309508"/>
          </a:xfrm>
          <a:prstGeom prst="rect">
            <a:avLst/>
          </a:prstGeom>
          <a:noFill/>
        </p:spPr>
        <p:txBody>
          <a:bodyPr wrap="none" lIns="44808" rIns="44808" anchor="ctr">
            <a:sp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Update</a:t>
            </a:r>
          </a:p>
        </p:txBody>
      </p:sp>
      <p:sp>
        <p:nvSpPr>
          <p:cNvPr id="128" name="Rectangle 127"/>
          <p:cNvSpPr/>
          <p:nvPr/>
        </p:nvSpPr>
        <p:spPr>
          <a:xfrm>
            <a:off x="3662893" y="2975908"/>
            <a:ext cx="663533" cy="309508"/>
          </a:xfrm>
          <a:prstGeom prst="rect">
            <a:avLst/>
          </a:prstGeom>
          <a:noFill/>
        </p:spPr>
        <p:txBody>
          <a:bodyPr wrap="none" lIns="44808" rIns="44808" anchor="ctr">
            <a:sp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Deploy</a:t>
            </a:r>
          </a:p>
        </p:txBody>
      </p:sp>
      <p:cxnSp>
        <p:nvCxnSpPr>
          <p:cNvPr id="112" name="Straight Arrow Connector 111"/>
          <p:cNvCxnSpPr/>
          <p:nvPr/>
        </p:nvCxnSpPr>
        <p:spPr>
          <a:xfrm flipH="1" flipV="1">
            <a:off x="4475017" y="4415208"/>
            <a:ext cx="318332" cy="406877"/>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4388924" y="3301701"/>
            <a:ext cx="155205" cy="475759"/>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6494526" y="3401369"/>
            <a:ext cx="709058"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10+ TB Logs</a:t>
            </a:r>
          </a:p>
        </p:txBody>
      </p:sp>
      <p:sp useBgFill="1">
        <p:nvSpPr>
          <p:cNvPr id="142" name="Oval 141"/>
          <p:cNvSpPr/>
          <p:nvPr/>
        </p:nvSpPr>
        <p:spPr bwMode="auto">
          <a:xfrm>
            <a:off x="8388901" y="4492632"/>
            <a:ext cx="609928" cy="609928"/>
          </a:xfrm>
          <a:prstGeom prst="ellipse">
            <a:avLst/>
          </a:prstGeom>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t>True </a:t>
            </a:r>
            <a:b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t>Positive</a:t>
            </a:r>
          </a:p>
        </p:txBody>
      </p:sp>
      <p:sp>
        <p:nvSpPr>
          <p:cNvPr id="143" name="Oval 142"/>
          <p:cNvSpPr/>
          <p:nvPr/>
        </p:nvSpPr>
        <p:spPr bwMode="auto">
          <a:xfrm>
            <a:off x="9830665"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False </a:t>
            </a:r>
            <a:b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Positive</a:t>
            </a:r>
          </a:p>
        </p:txBody>
      </p:sp>
      <p:sp useBgFill="1">
        <p:nvSpPr>
          <p:cNvPr id="173" name="Rectangle 172"/>
          <p:cNvSpPr/>
          <p:nvPr/>
        </p:nvSpPr>
        <p:spPr>
          <a:xfrm rot="20294725">
            <a:off x="5523832" y="2605371"/>
            <a:ext cx="214832" cy="55109"/>
          </a:xfrm>
          <a:prstGeom prst="rect">
            <a:avLst/>
          </a:prstGeom>
        </p:spPr>
        <p:txBody>
          <a:bodyPr wrap="none" lIns="44808" rIns="44808" anchor="ctr">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49" normalizeH="0" baseline="0" noProof="0" dirty="0">
              <a:ln>
                <a:noFill/>
              </a:ln>
              <a:solidFill>
                <a:srgbClr val="9D9D9D"/>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19" name="Straight Arrow Connector 118"/>
          <p:cNvCxnSpPr/>
          <p:nvPr/>
        </p:nvCxnSpPr>
        <p:spPr>
          <a:xfrm flipV="1">
            <a:off x="4732368" y="1663335"/>
            <a:ext cx="3284341" cy="1402453"/>
          </a:xfrm>
          <a:prstGeom prst="straightConnector1">
            <a:avLst/>
          </a:prstGeom>
          <a:ln w="19050">
            <a:solidFill>
              <a:schemeClr val="tx2"/>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7" name="Freeform 73"/>
          <p:cNvSpPr>
            <a:spLocks noChangeAspect="1" noEditPoints="1"/>
          </p:cNvSpPr>
          <p:nvPr/>
        </p:nvSpPr>
        <p:spPr bwMode="auto">
          <a:xfrm>
            <a:off x="9802133" y="2962464"/>
            <a:ext cx="510055" cy="421665"/>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Freeform 270"/>
          <p:cNvSpPr>
            <a:spLocks noEditPoints="1"/>
          </p:cNvSpPr>
          <p:nvPr/>
        </p:nvSpPr>
        <p:spPr bwMode="auto">
          <a:xfrm>
            <a:off x="10918056" y="2994349"/>
            <a:ext cx="479905" cy="357895"/>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Freeform 54"/>
          <p:cNvSpPr>
            <a:spLocks noChangeAspect="1" noEditPoints="1"/>
          </p:cNvSpPr>
          <p:nvPr/>
        </p:nvSpPr>
        <p:spPr bwMode="auto">
          <a:xfrm>
            <a:off x="8704973" y="3019564"/>
            <a:ext cx="491292" cy="307465"/>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9" name="Freeform 124"/>
          <p:cNvSpPr>
            <a:spLocks noChangeAspect="1" noChangeArrowheads="1"/>
          </p:cNvSpPr>
          <p:nvPr/>
        </p:nvSpPr>
        <p:spPr bwMode="auto">
          <a:xfrm>
            <a:off x="7607813" y="3019564"/>
            <a:ext cx="491292" cy="307465"/>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10" name="Group 4"/>
          <p:cNvGrpSpPr>
            <a:grpSpLocks noChangeAspect="1"/>
          </p:cNvGrpSpPr>
          <p:nvPr/>
        </p:nvGrpSpPr>
        <p:grpSpPr bwMode="auto">
          <a:xfrm>
            <a:off x="6696164" y="2960016"/>
            <a:ext cx="305781" cy="426560"/>
            <a:chOff x="6073" y="1685"/>
            <a:chExt cx="319" cy="445"/>
          </a:xfrm>
          <a:solidFill>
            <a:schemeClr val="tx1"/>
          </a:solidFill>
        </p:grpSpPr>
        <p:sp>
          <p:nvSpPr>
            <p:cNvPr id="211"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12" name="Oval 6"/>
            <p:cNvSpPr>
              <a:spLocks noChangeArrowheads="1"/>
            </p:cNvSpPr>
            <p:nvPr userDrawn="1"/>
          </p:nvSpPr>
          <p:spPr bwMode="auto">
            <a:xfrm>
              <a:off x="6135" y="1743"/>
              <a:ext cx="203" cy="72"/>
            </a:xfrm>
            <a:prstGeom prst="ellipse">
              <a:avLst/>
            </a:prstGeom>
            <a:noFill/>
            <a:ln w="38100">
              <a:solidFill>
                <a:schemeClr val="tx1"/>
              </a:solidFill>
              <a:round/>
              <a:headEnd/>
              <a:tailEnd/>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18" name="Group 4"/>
          <p:cNvGrpSpPr>
            <a:grpSpLocks noChangeAspect="1"/>
          </p:cNvGrpSpPr>
          <p:nvPr/>
        </p:nvGrpSpPr>
        <p:grpSpPr bwMode="auto">
          <a:xfrm>
            <a:off x="4706553" y="4891153"/>
            <a:ext cx="362971" cy="506339"/>
            <a:chOff x="6073" y="1685"/>
            <a:chExt cx="319" cy="445"/>
          </a:xfrm>
          <a:solidFill>
            <a:schemeClr val="tx2"/>
          </a:solidFill>
        </p:grpSpPr>
        <p:sp>
          <p:nvSpPr>
            <p:cNvPr id="224"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5" name="Oval 6"/>
            <p:cNvSpPr>
              <a:spLocks noChangeArrowheads="1"/>
            </p:cNvSpPr>
            <p:nvPr userDrawn="1"/>
          </p:nvSpPr>
          <p:spPr bwMode="auto">
            <a:xfrm>
              <a:off x="6135" y="1743"/>
              <a:ext cx="203" cy="72"/>
            </a:xfrm>
            <a:prstGeom prst="ellipse">
              <a:avLst/>
            </a:prstGeom>
            <a:noFill/>
            <a:ln w="38100">
              <a:solidFill>
                <a:schemeClr val="tx2"/>
              </a:solidFill>
              <a:round/>
              <a:headEnd/>
              <a:tailEnd/>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7" name="Freeform 84"/>
          <p:cNvSpPr>
            <a:spLocks noChangeAspect="1" noEditPoints="1"/>
          </p:cNvSpPr>
          <p:nvPr/>
        </p:nvSpPr>
        <p:spPr bwMode="auto">
          <a:xfrm>
            <a:off x="4476912" y="2964474"/>
            <a:ext cx="369283" cy="364401"/>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0" name="Freeform 119"/>
          <p:cNvSpPr>
            <a:spLocks noChangeAspect="1" noEditPoints="1"/>
          </p:cNvSpPr>
          <p:nvPr/>
        </p:nvSpPr>
        <p:spPr bwMode="auto">
          <a:xfrm>
            <a:off x="4167031" y="4862654"/>
            <a:ext cx="489667" cy="488039"/>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1" name="Freeform 14"/>
          <p:cNvSpPr>
            <a:spLocks noEditPoints="1"/>
          </p:cNvSpPr>
          <p:nvPr/>
        </p:nvSpPr>
        <p:spPr bwMode="black">
          <a:xfrm>
            <a:off x="8112584" y="1111789"/>
            <a:ext cx="581280" cy="581128"/>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1"/>
          </a:solidFill>
          <a:ln>
            <a:solidFill>
              <a:schemeClr val="tx1"/>
            </a:solidFill>
          </a:ln>
        </p:spPr>
        <p:txBody>
          <a:bodyPr vert="horz" wrap="square" lIns="109725" tIns="54863" rIns="109725" bIns="54863" numCol="1" anchor="t" anchorCtr="0" compatLnSpc="1">
            <a:prstTxWarp prst="textNoShape">
              <a:avLst/>
            </a:prstTxWarp>
          </a:bodyPr>
          <a:lstStyle/>
          <a:p>
            <a:pPr marL="0" marR="0" lvl="0" indent="0" algn="l" defTabSz="60954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 name="Group 12"/>
          <p:cNvGrpSpPr/>
          <p:nvPr/>
        </p:nvGrpSpPr>
        <p:grpSpPr>
          <a:xfrm>
            <a:off x="3299343" y="744753"/>
            <a:ext cx="4047024" cy="893348"/>
            <a:chOff x="3941211" y="1359308"/>
            <a:chExt cx="3949269" cy="871770"/>
          </a:xfrm>
        </p:grpSpPr>
        <p:cxnSp>
          <p:nvCxnSpPr>
            <p:cNvPr id="154" name="Straight Arrow Connector 153"/>
            <p:cNvCxnSpPr/>
            <p:nvPr/>
          </p:nvCxnSpPr>
          <p:spPr>
            <a:xfrm>
              <a:off x="4687379" y="2051053"/>
              <a:ext cx="3203101" cy="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0" name="Rectangle 9"/>
            <p:cNvSpPr/>
            <p:nvPr/>
          </p:nvSpPr>
          <p:spPr bwMode="auto">
            <a:xfrm>
              <a:off x="5884346" y="1885489"/>
              <a:ext cx="594464" cy="34558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p:cNvSpPr/>
            <p:nvPr/>
          </p:nvSpPr>
          <p:spPr>
            <a:xfrm>
              <a:off x="5791965" y="1654634"/>
              <a:ext cx="882568" cy="266679"/>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Credentials</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14" name="Rectangle 213"/>
            <p:cNvSpPr/>
            <p:nvPr/>
          </p:nvSpPr>
          <p:spPr>
            <a:xfrm>
              <a:off x="3941211" y="1359308"/>
              <a:ext cx="1569881" cy="266679"/>
            </a:xfrm>
            <a:prstGeom prst="rect">
              <a:avLst/>
            </a:prstGeom>
          </p:spPr>
          <p:txBody>
            <a:bodyPr wrap="squar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Schroedinger's User</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13" name="Freeform 41"/>
            <p:cNvSpPr>
              <a:spLocks noEditPoints="1"/>
            </p:cNvSpPr>
            <p:nvPr/>
          </p:nvSpPr>
          <p:spPr bwMode="auto">
            <a:xfrm>
              <a:off x="4079197" y="1687268"/>
              <a:ext cx="450850" cy="45085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42" name="Group 273"/>
            <p:cNvGrpSpPr>
              <a:grpSpLocks noChangeAspect="1"/>
            </p:cNvGrpSpPr>
            <p:nvPr/>
          </p:nvGrpSpPr>
          <p:grpSpPr bwMode="auto">
            <a:xfrm>
              <a:off x="5908467" y="1921064"/>
              <a:ext cx="304176" cy="247801"/>
              <a:chOff x="3276" y="1230"/>
              <a:chExt cx="955" cy="778"/>
            </a:xfrm>
            <a:solidFill>
              <a:srgbClr val="9D9D9D"/>
            </a:solidFill>
          </p:grpSpPr>
          <p:sp>
            <p:nvSpPr>
              <p:cNvPr id="243" name="Freeform 274"/>
              <p:cNvSpPr>
                <a:spLocks/>
              </p:cNvSpPr>
              <p:nvPr/>
            </p:nvSpPr>
            <p:spPr bwMode="auto">
              <a:xfrm>
                <a:off x="3276"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8" y="80"/>
                      <a:pt x="0" y="72"/>
                      <a:pt x="0" y="64"/>
                    </a:cubicBezTo>
                    <a:cubicBezTo>
                      <a:pt x="0" y="16"/>
                      <a:pt x="0" y="16"/>
                      <a:pt x="0" y="16"/>
                    </a:cubicBezTo>
                    <a:cubicBezTo>
                      <a:pt x="0" y="7"/>
                      <a:pt x="8"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6" name="Freeform 275"/>
              <p:cNvSpPr>
                <a:spLocks/>
              </p:cNvSpPr>
              <p:nvPr/>
            </p:nvSpPr>
            <p:spPr bwMode="auto">
              <a:xfrm>
                <a:off x="3627"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7" name="Freeform 276"/>
              <p:cNvSpPr>
                <a:spLocks/>
              </p:cNvSpPr>
              <p:nvPr/>
            </p:nvSpPr>
            <p:spPr bwMode="auto">
              <a:xfrm>
                <a:off x="3979"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8" name="Freeform 277"/>
              <p:cNvSpPr>
                <a:spLocks/>
              </p:cNvSpPr>
              <p:nvPr/>
            </p:nvSpPr>
            <p:spPr bwMode="auto">
              <a:xfrm>
                <a:off x="3276"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6"/>
                      <a:pt x="0" y="16"/>
                      <a:pt x="0" y="16"/>
                    </a:cubicBezTo>
                    <a:cubicBezTo>
                      <a:pt x="0" y="7"/>
                      <a:pt x="8"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9" name="Freeform 278"/>
              <p:cNvSpPr>
                <a:spLocks/>
              </p:cNvSpPr>
              <p:nvPr/>
            </p:nvSpPr>
            <p:spPr bwMode="auto">
              <a:xfrm>
                <a:off x="3627"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0" name="Freeform 279"/>
              <p:cNvSpPr>
                <a:spLocks/>
              </p:cNvSpPr>
              <p:nvPr/>
            </p:nvSpPr>
            <p:spPr bwMode="auto">
              <a:xfrm>
                <a:off x="3979"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1" name="Freeform 280"/>
              <p:cNvSpPr>
                <a:spLocks/>
              </p:cNvSpPr>
              <p:nvPr/>
            </p:nvSpPr>
            <p:spPr bwMode="auto">
              <a:xfrm>
                <a:off x="3276"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5"/>
                      <a:pt x="0" y="15"/>
                      <a:pt x="0" y="15"/>
                    </a:cubicBezTo>
                    <a:cubicBezTo>
                      <a:pt x="0" y="7"/>
                      <a:pt x="8"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2" name="Freeform 281"/>
              <p:cNvSpPr>
                <a:spLocks/>
              </p:cNvSpPr>
              <p:nvPr/>
            </p:nvSpPr>
            <p:spPr bwMode="auto">
              <a:xfrm>
                <a:off x="3627"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3" name="Freeform 282"/>
              <p:cNvSpPr>
                <a:spLocks/>
              </p:cNvSpPr>
              <p:nvPr/>
            </p:nvSpPr>
            <p:spPr bwMode="auto">
              <a:xfrm>
                <a:off x="3979"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272" name="Group 271"/>
          <p:cNvGrpSpPr/>
          <p:nvPr/>
        </p:nvGrpSpPr>
        <p:grpSpPr>
          <a:xfrm>
            <a:off x="8825806" y="795992"/>
            <a:ext cx="2086673" cy="1270087"/>
            <a:chOff x="6882926" y="1192433"/>
            <a:chExt cx="2501906" cy="1522824"/>
          </a:xfrm>
        </p:grpSpPr>
        <p:sp>
          <p:nvSpPr>
            <p:cNvPr id="273" name="Freeform 38"/>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lumMod val="95000"/>
              </a:schemeClr>
            </a:solidFill>
            <a:ln w="38100">
              <a:solidFill>
                <a:schemeClr val="accent1"/>
              </a:solidFill>
            </a:ln>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274" name="Group 273"/>
            <p:cNvGrpSpPr/>
            <p:nvPr/>
          </p:nvGrpSpPr>
          <p:grpSpPr>
            <a:xfrm>
              <a:off x="6882926" y="1388427"/>
              <a:ext cx="2501906" cy="1187817"/>
              <a:chOff x="5181138" y="5521526"/>
              <a:chExt cx="2552074" cy="1211635"/>
            </a:xfrm>
          </p:grpSpPr>
          <p:sp>
            <p:nvSpPr>
              <p:cNvPr id="275" name="TextBox 274"/>
              <p:cNvSpPr txBox="1"/>
              <p:nvPr/>
            </p:nvSpPr>
            <p:spPr>
              <a:xfrm>
                <a:off x="5181138" y="6258871"/>
                <a:ext cx="2552074" cy="474290"/>
              </a:xfrm>
              <a:prstGeom prst="rect">
                <a:avLst/>
              </a:prstGeom>
            </p:spPr>
            <p:txBody>
              <a:bodyPr wrap="square" lIns="0" tIns="0" rIns="0" bIns="0" rtlCol="0">
                <a:spAutoFit/>
              </a:bodyPr>
              <a:lstStyle/>
              <a:p>
                <a:pPr marL="0" marR="0" lvl="0" indent="0" algn="ctr" defTabSz="895643" rtl="0"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Microsoft Azure </a:t>
                </a:r>
                <a:b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b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Active Directory</a:t>
                </a:r>
              </a:p>
            </p:txBody>
          </p:sp>
          <p:pic>
            <p:nvPicPr>
              <p:cNvPr id="276" name="Picture 2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8072" y="5521526"/>
                <a:ext cx="638203" cy="632929"/>
              </a:xfrm>
              <a:prstGeom prst="rect">
                <a:avLst/>
              </a:prstGeom>
            </p:spPr>
          </p:pic>
        </p:grpSp>
      </p:grpSp>
      <p:grpSp>
        <p:nvGrpSpPr>
          <p:cNvPr id="278" name="Group 277"/>
          <p:cNvGrpSpPr/>
          <p:nvPr/>
        </p:nvGrpSpPr>
        <p:grpSpPr>
          <a:xfrm>
            <a:off x="9569218" y="4335139"/>
            <a:ext cx="487941" cy="487941"/>
            <a:chOff x="8185052" y="2347446"/>
            <a:chExt cx="476155" cy="476155"/>
          </a:xfrm>
        </p:grpSpPr>
        <p:sp useBgFill="1">
          <p:nvSpPr>
            <p:cNvPr id="279" name="Oval 278"/>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280" name="Group 279"/>
            <p:cNvGrpSpPr/>
            <p:nvPr/>
          </p:nvGrpSpPr>
          <p:grpSpPr>
            <a:xfrm>
              <a:off x="8248885" y="2411279"/>
              <a:ext cx="348488" cy="348488"/>
              <a:chOff x="8218852" y="2417203"/>
              <a:chExt cx="348488" cy="348488"/>
            </a:xfrm>
          </p:grpSpPr>
          <p:sp>
            <p:nvSpPr>
              <p:cNvPr id="281"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82" name="Oval 281"/>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3" name="Picture 282"/>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84" name="Group 283"/>
          <p:cNvGrpSpPr/>
          <p:nvPr/>
        </p:nvGrpSpPr>
        <p:grpSpPr>
          <a:xfrm>
            <a:off x="6568394" y="3794614"/>
            <a:ext cx="487940" cy="487941"/>
            <a:chOff x="8185052" y="2347446"/>
            <a:chExt cx="476154" cy="476155"/>
          </a:xfrm>
        </p:grpSpPr>
        <p:sp useBgFill="1">
          <p:nvSpPr>
            <p:cNvPr id="285" name="Oval 284"/>
            <p:cNvSpPr/>
            <p:nvPr/>
          </p:nvSpPr>
          <p:spPr bwMode="auto">
            <a:xfrm>
              <a:off x="8185052" y="2347446"/>
              <a:ext cx="476154"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286" name="Group 285"/>
            <p:cNvGrpSpPr/>
            <p:nvPr/>
          </p:nvGrpSpPr>
          <p:grpSpPr>
            <a:xfrm>
              <a:off x="8248886" y="2411279"/>
              <a:ext cx="348488" cy="348488"/>
              <a:chOff x="8218853" y="2417203"/>
              <a:chExt cx="348488" cy="348488"/>
            </a:xfrm>
          </p:grpSpPr>
          <p:sp>
            <p:nvSpPr>
              <p:cNvPr id="287" name="Freeform 40"/>
              <p:cNvSpPr>
                <a:spLocks noEditPoints="1"/>
              </p:cNvSpPr>
              <p:nvPr/>
            </p:nvSpPr>
            <p:spPr bwMode="black">
              <a:xfrm rot="2700000">
                <a:off x="8218853"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88" name="Oval 287"/>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9" name="Picture 288"/>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90" name="Group 289"/>
          <p:cNvGrpSpPr/>
          <p:nvPr/>
        </p:nvGrpSpPr>
        <p:grpSpPr>
          <a:xfrm>
            <a:off x="7060262" y="4335139"/>
            <a:ext cx="487941" cy="487941"/>
            <a:chOff x="7366647" y="2219607"/>
            <a:chExt cx="548640" cy="548640"/>
          </a:xfrm>
        </p:grpSpPr>
        <p:sp useBgFill="1">
          <p:nvSpPr>
            <p:cNvPr id="291" name="Oval 290"/>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92"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93" name="Group 292"/>
          <p:cNvGrpSpPr/>
          <p:nvPr/>
        </p:nvGrpSpPr>
        <p:grpSpPr>
          <a:xfrm>
            <a:off x="9020090" y="3794614"/>
            <a:ext cx="487940" cy="487941"/>
            <a:chOff x="7484364" y="2219607"/>
            <a:chExt cx="548639" cy="548640"/>
          </a:xfrm>
        </p:grpSpPr>
        <p:sp useBgFill="1">
          <p:nvSpPr>
            <p:cNvPr id="294" name="Oval 293"/>
            <p:cNvSpPr/>
            <p:nvPr/>
          </p:nvSpPr>
          <p:spPr bwMode="auto">
            <a:xfrm>
              <a:off x="7484364" y="2219607"/>
              <a:ext cx="548639"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95" name="Freeform 40"/>
            <p:cNvSpPr>
              <a:spLocks noEditPoints="1"/>
            </p:cNvSpPr>
            <p:nvPr/>
          </p:nvSpPr>
          <p:spPr bwMode="black">
            <a:xfrm>
              <a:off x="7557915"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0" name="Freeform 5"/>
          <p:cNvSpPr>
            <a:spLocks noEditPoints="1"/>
          </p:cNvSpPr>
          <p:nvPr/>
        </p:nvSpPr>
        <p:spPr bwMode="auto">
          <a:xfrm>
            <a:off x="5618451" y="1361267"/>
            <a:ext cx="368487" cy="479864"/>
          </a:xfrm>
          <a:custGeom>
            <a:avLst/>
            <a:gdLst>
              <a:gd name="T0" fmla="*/ 122 w 147"/>
              <a:gd name="T1" fmla="*/ 73 h 192"/>
              <a:gd name="T2" fmla="*/ 93 w 147"/>
              <a:gd name="T3" fmla="*/ 65 h 192"/>
              <a:gd name="T4" fmla="*/ 99 w 147"/>
              <a:gd name="T5" fmla="*/ 42 h 192"/>
              <a:gd name="T6" fmla="*/ 57 w 147"/>
              <a:gd name="T7" fmla="*/ 0 h 192"/>
              <a:gd name="T8" fmla="*/ 15 w 147"/>
              <a:gd name="T9" fmla="*/ 42 h 192"/>
              <a:gd name="T10" fmla="*/ 39 w 147"/>
              <a:gd name="T11" fmla="*/ 80 h 192"/>
              <a:gd name="T12" fmla="*/ 18 w 147"/>
              <a:gd name="T13" fmla="*/ 108 h 192"/>
              <a:gd name="T14" fmla="*/ 5 w 147"/>
              <a:gd name="T15" fmla="*/ 133 h 192"/>
              <a:gd name="T16" fmla="*/ 29 w 147"/>
              <a:gd name="T17" fmla="*/ 157 h 192"/>
              <a:gd name="T18" fmla="*/ 54 w 147"/>
              <a:gd name="T19" fmla="*/ 182 h 192"/>
              <a:gd name="T20" fmla="*/ 91 w 147"/>
              <a:gd name="T21" fmla="*/ 192 h 192"/>
              <a:gd name="T22" fmla="*/ 134 w 147"/>
              <a:gd name="T23" fmla="*/ 176 h 192"/>
              <a:gd name="T24" fmla="*/ 147 w 147"/>
              <a:gd name="T25" fmla="*/ 90 h 192"/>
              <a:gd name="T26" fmla="*/ 27 w 147"/>
              <a:gd name="T27" fmla="*/ 42 h 192"/>
              <a:gd name="T28" fmla="*/ 87 w 147"/>
              <a:gd name="T29" fmla="*/ 42 h 192"/>
              <a:gd name="T30" fmla="*/ 81 w 147"/>
              <a:gd name="T31" fmla="*/ 60 h 192"/>
              <a:gd name="T32" fmla="*/ 75 w 147"/>
              <a:gd name="T33" fmla="*/ 42 h 192"/>
              <a:gd name="T34" fmla="*/ 39 w 147"/>
              <a:gd name="T35" fmla="*/ 42 h 192"/>
              <a:gd name="T36" fmla="*/ 27 w 147"/>
              <a:gd name="T37" fmla="*/ 42 h 192"/>
              <a:gd name="T38" fmla="*/ 125 w 147"/>
              <a:gd name="T39" fmla="*/ 168 h 192"/>
              <a:gd name="T40" fmla="*/ 91 w 147"/>
              <a:gd name="T41" fmla="*/ 180 h 192"/>
              <a:gd name="T42" fmla="*/ 46 w 147"/>
              <a:gd name="T43" fmla="*/ 158 h 192"/>
              <a:gd name="T44" fmla="*/ 28 w 147"/>
              <a:gd name="T45" fmla="*/ 140 h 192"/>
              <a:gd name="T46" fmla="*/ 14 w 147"/>
              <a:gd name="T47" fmla="*/ 122 h 192"/>
              <a:gd name="T48" fmla="*/ 43 w 147"/>
              <a:gd name="T49" fmla="*/ 128 h 192"/>
              <a:gd name="T50" fmla="*/ 51 w 147"/>
              <a:gd name="T51" fmla="*/ 42 h 192"/>
              <a:gd name="T52" fmla="*/ 63 w 147"/>
              <a:gd name="T53" fmla="*/ 42 h 192"/>
              <a:gd name="T54" fmla="*/ 75 w 147"/>
              <a:gd name="T55" fmla="*/ 108 h 192"/>
              <a:gd name="T56" fmla="*/ 81 w 147"/>
              <a:gd name="T57" fmla="*/ 72 h 192"/>
              <a:gd name="T58" fmla="*/ 87 w 147"/>
              <a:gd name="T59" fmla="*/ 76 h 192"/>
              <a:gd name="T60" fmla="*/ 87 w 147"/>
              <a:gd name="T61" fmla="*/ 76 h 192"/>
              <a:gd name="T62" fmla="*/ 87 w 147"/>
              <a:gd name="T63" fmla="*/ 76 h 192"/>
              <a:gd name="T64" fmla="*/ 87 w 147"/>
              <a:gd name="T65" fmla="*/ 77 h 192"/>
              <a:gd name="T66" fmla="*/ 87 w 147"/>
              <a:gd name="T67" fmla="*/ 77 h 192"/>
              <a:gd name="T68" fmla="*/ 87 w 147"/>
              <a:gd name="T69" fmla="*/ 77 h 192"/>
              <a:gd name="T70" fmla="*/ 87 w 147"/>
              <a:gd name="T71" fmla="*/ 78 h 192"/>
              <a:gd name="T72" fmla="*/ 87 w 147"/>
              <a:gd name="T73" fmla="*/ 108 h 192"/>
              <a:gd name="T74" fmla="*/ 99 w 147"/>
              <a:gd name="T75" fmla="*/ 78 h 192"/>
              <a:gd name="T76" fmla="*/ 111 w 147"/>
              <a:gd name="T77" fmla="*/ 78 h 192"/>
              <a:gd name="T78" fmla="*/ 123 w 147"/>
              <a:gd name="T79" fmla="*/ 108 h 192"/>
              <a:gd name="T80" fmla="*/ 129 w 147"/>
              <a:gd name="T81" fmla="*/ 84 h 192"/>
              <a:gd name="T82" fmla="*/ 135 w 147"/>
              <a:gd name="T83" fmla="*/ 1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92">
                <a:moveTo>
                  <a:pt x="129" y="72"/>
                </a:moveTo>
                <a:cubicBezTo>
                  <a:pt x="127" y="72"/>
                  <a:pt x="124" y="72"/>
                  <a:pt x="122" y="73"/>
                </a:cubicBezTo>
                <a:cubicBezTo>
                  <a:pt x="120" y="66"/>
                  <a:pt x="113" y="60"/>
                  <a:pt x="105" y="60"/>
                </a:cubicBezTo>
                <a:cubicBezTo>
                  <a:pt x="100" y="60"/>
                  <a:pt x="96" y="62"/>
                  <a:pt x="93" y="65"/>
                </a:cubicBezTo>
                <a:cubicBezTo>
                  <a:pt x="93" y="65"/>
                  <a:pt x="93" y="64"/>
                  <a:pt x="93" y="64"/>
                </a:cubicBezTo>
                <a:cubicBezTo>
                  <a:pt x="97" y="58"/>
                  <a:pt x="99" y="50"/>
                  <a:pt x="99" y="42"/>
                </a:cubicBezTo>
                <a:cubicBezTo>
                  <a:pt x="99" y="31"/>
                  <a:pt x="95" y="20"/>
                  <a:pt x="87" y="12"/>
                </a:cubicBezTo>
                <a:cubicBezTo>
                  <a:pt x="79" y="4"/>
                  <a:pt x="68" y="0"/>
                  <a:pt x="57" y="0"/>
                </a:cubicBezTo>
                <a:cubicBezTo>
                  <a:pt x="46" y="0"/>
                  <a:pt x="35" y="4"/>
                  <a:pt x="27" y="12"/>
                </a:cubicBezTo>
                <a:cubicBezTo>
                  <a:pt x="19" y="20"/>
                  <a:pt x="15" y="31"/>
                  <a:pt x="15" y="42"/>
                </a:cubicBezTo>
                <a:cubicBezTo>
                  <a:pt x="15" y="53"/>
                  <a:pt x="19" y="64"/>
                  <a:pt x="27" y="72"/>
                </a:cubicBezTo>
                <a:cubicBezTo>
                  <a:pt x="31" y="75"/>
                  <a:pt x="35" y="78"/>
                  <a:pt x="39" y="80"/>
                </a:cubicBezTo>
                <a:cubicBezTo>
                  <a:pt x="39" y="114"/>
                  <a:pt x="39" y="114"/>
                  <a:pt x="39" y="114"/>
                </a:cubicBezTo>
                <a:cubicBezTo>
                  <a:pt x="31" y="111"/>
                  <a:pt x="25" y="108"/>
                  <a:pt x="18" y="108"/>
                </a:cubicBezTo>
                <a:cubicBezTo>
                  <a:pt x="12" y="108"/>
                  <a:pt x="6" y="111"/>
                  <a:pt x="3" y="117"/>
                </a:cubicBezTo>
                <a:cubicBezTo>
                  <a:pt x="0" y="123"/>
                  <a:pt x="1" y="129"/>
                  <a:pt x="5" y="133"/>
                </a:cubicBezTo>
                <a:cubicBezTo>
                  <a:pt x="9" y="138"/>
                  <a:pt x="14" y="142"/>
                  <a:pt x="20" y="148"/>
                </a:cubicBezTo>
                <a:cubicBezTo>
                  <a:pt x="22" y="151"/>
                  <a:pt x="25" y="154"/>
                  <a:pt x="29" y="157"/>
                </a:cubicBezTo>
                <a:cubicBezTo>
                  <a:pt x="31" y="160"/>
                  <a:pt x="34" y="163"/>
                  <a:pt x="37" y="166"/>
                </a:cubicBezTo>
                <a:cubicBezTo>
                  <a:pt x="43" y="172"/>
                  <a:pt x="49" y="179"/>
                  <a:pt x="54" y="182"/>
                </a:cubicBezTo>
                <a:cubicBezTo>
                  <a:pt x="69" y="192"/>
                  <a:pt x="77" y="192"/>
                  <a:pt x="90" y="192"/>
                </a:cubicBezTo>
                <a:cubicBezTo>
                  <a:pt x="90" y="192"/>
                  <a:pt x="91" y="192"/>
                  <a:pt x="91" y="192"/>
                </a:cubicBezTo>
                <a:cubicBezTo>
                  <a:pt x="92" y="192"/>
                  <a:pt x="92" y="192"/>
                  <a:pt x="93" y="192"/>
                </a:cubicBezTo>
                <a:cubicBezTo>
                  <a:pt x="114" y="192"/>
                  <a:pt x="127" y="183"/>
                  <a:pt x="134" y="176"/>
                </a:cubicBezTo>
                <a:cubicBezTo>
                  <a:pt x="142" y="168"/>
                  <a:pt x="147" y="156"/>
                  <a:pt x="147" y="145"/>
                </a:cubicBezTo>
                <a:cubicBezTo>
                  <a:pt x="147" y="90"/>
                  <a:pt x="147" y="90"/>
                  <a:pt x="147" y="90"/>
                </a:cubicBezTo>
                <a:cubicBezTo>
                  <a:pt x="147" y="80"/>
                  <a:pt x="139" y="72"/>
                  <a:pt x="129" y="72"/>
                </a:cubicBezTo>
                <a:close/>
                <a:moveTo>
                  <a:pt x="27" y="42"/>
                </a:moveTo>
                <a:cubicBezTo>
                  <a:pt x="27" y="26"/>
                  <a:pt x="41" y="12"/>
                  <a:pt x="57" y="12"/>
                </a:cubicBezTo>
                <a:cubicBezTo>
                  <a:pt x="74" y="12"/>
                  <a:pt x="87" y="26"/>
                  <a:pt x="87" y="42"/>
                </a:cubicBezTo>
                <a:cubicBezTo>
                  <a:pt x="87" y="49"/>
                  <a:pt x="85" y="55"/>
                  <a:pt x="81" y="60"/>
                </a:cubicBezTo>
                <a:cubicBezTo>
                  <a:pt x="81" y="60"/>
                  <a:pt x="81" y="60"/>
                  <a:pt x="81" y="60"/>
                </a:cubicBezTo>
                <a:cubicBezTo>
                  <a:pt x="79" y="60"/>
                  <a:pt x="77" y="60"/>
                  <a:pt x="75" y="61"/>
                </a:cubicBezTo>
                <a:cubicBezTo>
                  <a:pt x="75" y="42"/>
                  <a:pt x="75" y="42"/>
                  <a:pt x="75" y="42"/>
                </a:cubicBezTo>
                <a:cubicBezTo>
                  <a:pt x="75" y="32"/>
                  <a:pt x="67" y="24"/>
                  <a:pt x="57" y="24"/>
                </a:cubicBezTo>
                <a:cubicBezTo>
                  <a:pt x="47" y="24"/>
                  <a:pt x="39" y="32"/>
                  <a:pt x="39" y="42"/>
                </a:cubicBezTo>
                <a:cubicBezTo>
                  <a:pt x="39" y="66"/>
                  <a:pt x="39" y="66"/>
                  <a:pt x="39" y="66"/>
                </a:cubicBezTo>
                <a:cubicBezTo>
                  <a:pt x="32" y="61"/>
                  <a:pt x="27" y="52"/>
                  <a:pt x="27" y="42"/>
                </a:cubicBezTo>
                <a:close/>
                <a:moveTo>
                  <a:pt x="135" y="145"/>
                </a:moveTo>
                <a:cubicBezTo>
                  <a:pt x="135" y="153"/>
                  <a:pt x="131" y="162"/>
                  <a:pt x="125" y="168"/>
                </a:cubicBezTo>
                <a:cubicBezTo>
                  <a:pt x="117" y="176"/>
                  <a:pt x="106" y="180"/>
                  <a:pt x="93" y="180"/>
                </a:cubicBezTo>
                <a:cubicBezTo>
                  <a:pt x="92" y="180"/>
                  <a:pt x="92" y="180"/>
                  <a:pt x="91" y="180"/>
                </a:cubicBezTo>
                <a:cubicBezTo>
                  <a:pt x="79" y="180"/>
                  <a:pt x="73" y="180"/>
                  <a:pt x="60" y="172"/>
                </a:cubicBezTo>
                <a:cubicBezTo>
                  <a:pt x="56" y="170"/>
                  <a:pt x="51" y="164"/>
                  <a:pt x="46" y="158"/>
                </a:cubicBezTo>
                <a:cubicBezTo>
                  <a:pt x="43" y="155"/>
                  <a:pt x="40" y="151"/>
                  <a:pt x="37" y="149"/>
                </a:cubicBezTo>
                <a:cubicBezTo>
                  <a:pt x="34" y="145"/>
                  <a:pt x="31" y="142"/>
                  <a:pt x="28" y="140"/>
                </a:cubicBezTo>
                <a:cubicBezTo>
                  <a:pt x="22" y="134"/>
                  <a:pt x="18" y="130"/>
                  <a:pt x="13" y="125"/>
                </a:cubicBezTo>
                <a:cubicBezTo>
                  <a:pt x="13" y="124"/>
                  <a:pt x="13" y="123"/>
                  <a:pt x="14" y="122"/>
                </a:cubicBezTo>
                <a:cubicBezTo>
                  <a:pt x="15" y="120"/>
                  <a:pt x="16" y="120"/>
                  <a:pt x="18" y="120"/>
                </a:cubicBezTo>
                <a:cubicBezTo>
                  <a:pt x="24" y="120"/>
                  <a:pt x="33" y="124"/>
                  <a:pt x="43" y="128"/>
                </a:cubicBezTo>
                <a:cubicBezTo>
                  <a:pt x="51" y="132"/>
                  <a:pt x="51" y="132"/>
                  <a:pt x="51" y="132"/>
                </a:cubicBezTo>
                <a:cubicBezTo>
                  <a:pt x="51" y="42"/>
                  <a:pt x="51" y="42"/>
                  <a:pt x="51" y="42"/>
                </a:cubicBezTo>
                <a:cubicBezTo>
                  <a:pt x="51" y="39"/>
                  <a:pt x="54" y="36"/>
                  <a:pt x="57" y="36"/>
                </a:cubicBezTo>
                <a:cubicBezTo>
                  <a:pt x="60" y="36"/>
                  <a:pt x="63" y="39"/>
                  <a:pt x="63" y="42"/>
                </a:cubicBezTo>
                <a:cubicBezTo>
                  <a:pt x="63" y="108"/>
                  <a:pt x="63" y="108"/>
                  <a:pt x="63" y="108"/>
                </a:cubicBezTo>
                <a:cubicBezTo>
                  <a:pt x="75" y="108"/>
                  <a:pt x="75" y="108"/>
                  <a:pt x="75" y="108"/>
                </a:cubicBezTo>
                <a:cubicBezTo>
                  <a:pt x="75" y="78"/>
                  <a:pt x="75" y="78"/>
                  <a:pt x="75" y="78"/>
                </a:cubicBezTo>
                <a:cubicBezTo>
                  <a:pt x="75" y="75"/>
                  <a:pt x="78" y="72"/>
                  <a:pt x="81" y="72"/>
                </a:cubicBezTo>
                <a:cubicBezTo>
                  <a:pt x="84" y="72"/>
                  <a:pt x="86" y="74"/>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8"/>
                  <a:pt x="87" y="78"/>
                </a:cubicBezTo>
                <a:cubicBezTo>
                  <a:pt x="87" y="78"/>
                  <a:pt x="87" y="78"/>
                  <a:pt x="87" y="78"/>
                </a:cubicBezTo>
                <a:cubicBezTo>
                  <a:pt x="87" y="78"/>
                  <a:pt x="87" y="78"/>
                  <a:pt x="87" y="78"/>
                </a:cubicBezTo>
                <a:cubicBezTo>
                  <a:pt x="87" y="108"/>
                  <a:pt x="87" y="108"/>
                  <a:pt x="87" y="108"/>
                </a:cubicBezTo>
                <a:cubicBezTo>
                  <a:pt x="99" y="108"/>
                  <a:pt x="99" y="108"/>
                  <a:pt x="99" y="108"/>
                </a:cubicBezTo>
                <a:cubicBezTo>
                  <a:pt x="99" y="78"/>
                  <a:pt x="99" y="78"/>
                  <a:pt x="99" y="78"/>
                </a:cubicBezTo>
                <a:cubicBezTo>
                  <a:pt x="99" y="75"/>
                  <a:pt x="102" y="72"/>
                  <a:pt x="105" y="72"/>
                </a:cubicBezTo>
                <a:cubicBezTo>
                  <a:pt x="108" y="72"/>
                  <a:pt x="111" y="75"/>
                  <a:pt x="111" y="78"/>
                </a:cubicBezTo>
                <a:cubicBezTo>
                  <a:pt x="111" y="108"/>
                  <a:pt x="111" y="108"/>
                  <a:pt x="111" y="108"/>
                </a:cubicBezTo>
                <a:cubicBezTo>
                  <a:pt x="123" y="108"/>
                  <a:pt x="123" y="108"/>
                  <a:pt x="123" y="108"/>
                </a:cubicBezTo>
                <a:cubicBezTo>
                  <a:pt x="123" y="90"/>
                  <a:pt x="123" y="90"/>
                  <a:pt x="123" y="90"/>
                </a:cubicBezTo>
                <a:cubicBezTo>
                  <a:pt x="123" y="87"/>
                  <a:pt x="126" y="84"/>
                  <a:pt x="129" y="84"/>
                </a:cubicBezTo>
                <a:cubicBezTo>
                  <a:pt x="132" y="84"/>
                  <a:pt x="135" y="87"/>
                  <a:pt x="135" y="90"/>
                </a:cubicBezTo>
                <a:lnTo>
                  <a:pt x="135" y="145"/>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66" name="Rectangle 165"/>
          <p:cNvSpPr/>
          <p:nvPr/>
        </p:nvSpPr>
        <p:spPr>
          <a:xfrm>
            <a:off x="7229241" y="2080598"/>
            <a:ext cx="477456" cy="418063"/>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Seems</a:t>
            </a:r>
          </a:p>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Good</a:t>
            </a:r>
          </a:p>
        </p:txBody>
      </p:sp>
      <p:grpSp>
        <p:nvGrpSpPr>
          <p:cNvPr id="4" name="Group 3"/>
          <p:cNvGrpSpPr/>
          <p:nvPr/>
        </p:nvGrpSpPr>
        <p:grpSpPr>
          <a:xfrm>
            <a:off x="3867160" y="3909501"/>
            <a:ext cx="716427" cy="364787"/>
            <a:chOff x="3901839" y="3977870"/>
            <a:chExt cx="730792" cy="372101"/>
          </a:xfrm>
          <a:solidFill>
            <a:schemeClr val="tx1">
              <a:lumMod val="75000"/>
            </a:schemeClr>
          </a:solidFill>
        </p:grpSpPr>
        <p:sp>
          <p:nvSpPr>
            <p:cNvPr id="109" name="Freeform 140"/>
            <p:cNvSpPr>
              <a:spLocks noEditPoints="1"/>
            </p:cNvSpPr>
            <p:nvPr/>
          </p:nvSpPr>
          <p:spPr bwMode="auto">
            <a:xfrm>
              <a:off x="3901839" y="4257783"/>
              <a:ext cx="730792" cy="9218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4" name="Freeform 141"/>
            <p:cNvSpPr>
              <a:spLocks noEditPoints="1"/>
            </p:cNvSpPr>
            <p:nvPr/>
          </p:nvSpPr>
          <p:spPr bwMode="auto">
            <a:xfrm>
              <a:off x="3901839" y="4118665"/>
              <a:ext cx="730792" cy="90511"/>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5" name="Freeform 142"/>
            <p:cNvSpPr>
              <a:spLocks noEditPoints="1"/>
            </p:cNvSpPr>
            <p:nvPr/>
          </p:nvSpPr>
          <p:spPr bwMode="auto">
            <a:xfrm>
              <a:off x="3901839" y="3977870"/>
              <a:ext cx="730792" cy="90511"/>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6" name="Freeform 143"/>
            <p:cNvSpPr>
              <a:spLocks noEditPoints="1"/>
            </p:cNvSpPr>
            <p:nvPr/>
          </p:nvSpPr>
          <p:spPr bwMode="auto">
            <a:xfrm>
              <a:off x="3901839" y="3977870"/>
              <a:ext cx="730792" cy="372101"/>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950459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13598"/>
            <a:ext cx="10432346"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latin typeface="Calibri" panose="020F0502020204030204" pitchFamily="34" charset="0"/>
                <a:cs typeface="Calibri" panose="020F0502020204030204" pitchFamily="34" charset="0"/>
              </a:rPr>
              <a:t>Treat identity as the primary security perimeter</a:t>
            </a:r>
          </a:p>
          <a:p>
            <a:pPr>
              <a:buClr>
                <a:srgbClr val="FFFF00"/>
              </a:buClr>
            </a:pPr>
            <a:r>
              <a:rPr lang="en-US" sz="2000" dirty="0">
                <a:latin typeface="Calibri" panose="020F0502020204030204" pitchFamily="34" charset="0"/>
                <a:cs typeface="Calibri" panose="020F0502020204030204" pitchFamily="34" charset="0"/>
              </a:rPr>
              <a:t>Turn on Conditional Access</a:t>
            </a:r>
          </a:p>
          <a:p>
            <a:pPr>
              <a:buClr>
                <a:srgbClr val="FFFF00"/>
              </a:buClr>
            </a:pPr>
            <a:r>
              <a:rPr lang="en-US" sz="2000" dirty="0">
                <a:latin typeface="Calibri" panose="020F0502020204030204" pitchFamily="34" charset="0"/>
                <a:cs typeface="Calibri" panose="020F0502020204030204" pitchFamily="34" charset="0"/>
              </a:rPr>
              <a:t>Enforce multi-factor verification for users</a:t>
            </a:r>
          </a:p>
          <a:p>
            <a:pPr lvl="1">
              <a:buClr>
                <a:srgbClr val="FFFF00"/>
              </a:buClr>
            </a:pPr>
            <a:r>
              <a:rPr lang="en-US" sz="1800" dirty="0">
                <a:latin typeface="Calibri" panose="020F0502020204030204" pitchFamily="34" charset="0"/>
                <a:cs typeface="Calibri" panose="020F0502020204030204" pitchFamily="34" charset="0"/>
              </a:rPr>
              <a:t>Prevents 99.4 % of hacking attempts</a:t>
            </a:r>
          </a:p>
          <a:p>
            <a:pPr>
              <a:buClr>
                <a:srgbClr val="FFFF00"/>
              </a:buClr>
            </a:pPr>
            <a:r>
              <a:rPr lang="en-US" sz="2000" dirty="0">
                <a:latin typeface="Calibri" panose="020F0502020204030204" pitchFamily="34" charset="0"/>
                <a:cs typeface="Calibri" panose="020F0502020204030204" pitchFamily="34" charset="0"/>
              </a:rPr>
              <a:t>Use role-based access control</a:t>
            </a:r>
          </a:p>
          <a:p>
            <a:pPr>
              <a:buClr>
                <a:srgbClr val="FFFF00"/>
              </a:buClr>
            </a:pPr>
            <a:r>
              <a:rPr lang="en-US" sz="2000" dirty="0">
                <a:latin typeface="Calibri" panose="020F0502020204030204" pitchFamily="34" charset="0"/>
                <a:cs typeface="Calibri" panose="020F0502020204030204" pitchFamily="34" charset="0"/>
              </a:rPr>
              <a:t>Enable single sign-on</a:t>
            </a:r>
          </a:p>
          <a:p>
            <a:endParaRPr lang="en-US" sz="2000" dirty="0"/>
          </a:p>
          <a:p>
            <a:endParaRPr lang="en-US" sz="2000" dirty="0"/>
          </a:p>
          <a:p>
            <a:endParaRPr lang="en-US" sz="2000" dirty="0"/>
          </a:p>
          <a:p>
            <a:endParaRPr lang="en-US" sz="2000" dirty="0"/>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2859822"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Best practice</a:t>
            </a:r>
            <a:endParaRPr lang="en-NZ" sz="4000" dirty="0"/>
          </a:p>
        </p:txBody>
      </p:sp>
    </p:spTree>
    <p:extLst>
      <p:ext uri="{BB962C8B-B14F-4D97-AF65-F5344CB8AC3E}">
        <p14:creationId xmlns:p14="http://schemas.microsoft.com/office/powerpoint/2010/main" val="8953434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3115421"/>
            <a:ext cx="1043234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1436612"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Demo</a:t>
            </a:r>
            <a:endParaRPr lang="en-NZ" sz="4000" dirty="0"/>
          </a:p>
        </p:txBody>
      </p:sp>
    </p:spTree>
    <p:extLst>
      <p:ext uri="{BB962C8B-B14F-4D97-AF65-F5344CB8AC3E}">
        <p14:creationId xmlns:p14="http://schemas.microsoft.com/office/powerpoint/2010/main" val="20195156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2042716"/>
            <a:ext cx="10432346" cy="5893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SIEM - Security Information and Event Management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SOAR - Security Orchestration, Automation and Response</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MSSP - Managed Security Service Provider</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FIDO - Fast ID Online</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FIDO2 - </a:t>
            </a:r>
            <a:r>
              <a:rPr lang="en-US" sz="2000" dirty="0" err="1">
                <a:solidFill>
                  <a:schemeClr val="accent1">
                    <a:lumMod val="60000"/>
                    <a:lumOff val="40000"/>
                  </a:schemeClr>
                </a:solidFill>
                <a:latin typeface="Calibri" panose="020F0502020204030204" pitchFamily="34" charset="0"/>
                <a:cs typeface="Calibri" panose="020F0502020204030204" pitchFamily="34" charset="0"/>
              </a:rPr>
              <a:t>WebAuthn</a:t>
            </a:r>
            <a:r>
              <a:rPr lang="en-US" sz="2000" dirty="0">
                <a:solidFill>
                  <a:schemeClr val="accent1">
                    <a:lumMod val="60000"/>
                    <a:lumOff val="40000"/>
                  </a:schemeClr>
                </a:solidFill>
                <a:latin typeface="Calibri" panose="020F0502020204030204" pitchFamily="34" charset="0"/>
                <a:cs typeface="Calibri" panose="020F0502020204030204" pitchFamily="34" charset="0"/>
              </a:rPr>
              <a:t>(the client API) and CTAP(the authenticator API)</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CTAP - Client to Authenticator Protocols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DIF - Decentralized identity Foundation</a:t>
            </a:r>
          </a:p>
          <a:p>
            <a:pPr>
              <a:buClr>
                <a:srgbClr val="FFFF00"/>
              </a:buClr>
            </a:pPr>
            <a:r>
              <a:rPr lang="en-US" sz="2000">
                <a:solidFill>
                  <a:schemeClr val="accent1">
                    <a:lumMod val="60000"/>
                    <a:lumOff val="40000"/>
                  </a:schemeClr>
                </a:solidFill>
                <a:latin typeface="Calibri" panose="020F0502020204030204" pitchFamily="34" charset="0"/>
                <a:cs typeface="Calibri" panose="020F0502020204030204" pitchFamily="34" charset="0"/>
              </a:rPr>
              <a:t> </a:t>
            </a:r>
            <a:endParaRPr lang="en-US" sz="2000" dirty="0"/>
          </a:p>
          <a:p>
            <a:endParaRPr lang="en-US" sz="2000" dirty="0"/>
          </a:p>
          <a:p>
            <a:endParaRPr lang="en-US" sz="2000" dirty="0"/>
          </a:p>
          <a:p>
            <a:endParaRPr lang="en-US" sz="2000" dirty="0"/>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199291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What is?</a:t>
            </a:r>
            <a:endParaRPr lang="en-NZ" sz="4000" dirty="0"/>
          </a:p>
        </p:txBody>
      </p:sp>
    </p:spTree>
    <p:extLst>
      <p:ext uri="{BB962C8B-B14F-4D97-AF65-F5344CB8AC3E}">
        <p14:creationId xmlns:p14="http://schemas.microsoft.com/office/powerpoint/2010/main" val="42732398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10949" y="1800618"/>
            <a:ext cx="8382000" cy="4517911"/>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https://azure.microsoft.com/mediahandler/files/resourcefiles/cloud-identity-and-access-management/Cloud_Identity_and_Access_Management_infographic.pdf/</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https://aka.ms/mcra</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sz="24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4708981"/>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IT security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The right application</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lvl="1">
              <a:buFont typeface="Arial" panose="020B0604020202020204" pitchFamily="34" charset="0"/>
              <a:buChar char="•"/>
            </a:pPr>
            <a:r>
              <a:rPr lang="en-US" sz="2000" dirty="0">
                <a:solidFill>
                  <a:srgbClr val="052F61">
                    <a:lumMod val="60000"/>
                    <a:lumOff val="40000"/>
                  </a:srgbClr>
                </a:solidFill>
                <a:latin typeface="Calibri" panose="020F0502020204030204" pitchFamily="34" charset="0"/>
                <a:cs typeface="Calibri" panose="020F0502020204030204" pitchFamily="34" charset="0"/>
              </a:rPr>
              <a:t> at the right time</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with the right permissions</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Identity is an organization’s access guard to the new cloud world. </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Organizations need an identity control plane that strengthens their security and keeps their cloud apps safe from intruders.</a:t>
            </a:r>
            <a:endParaRPr kumimoji="0" lang="en-NZ"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6908814"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prstClr>
                </a:solidFill>
                <a:effectLst/>
                <a:uLnTx/>
                <a:uFillTx/>
                <a:latin typeface="Calibri" panose="020F0502020204030204" pitchFamily="34" charset="0"/>
                <a:ea typeface="+mn-ea"/>
                <a:cs typeface="Calibri" panose="020F0502020204030204" pitchFamily="34" charset="0"/>
              </a:rPr>
              <a:t>Identity is the new control plane</a:t>
            </a: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1853838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DBA86A-28D6-4FBC-814F-B70E3672C614}"/>
              </a:ext>
            </a:extLst>
          </p:cNvPr>
          <p:cNvGrpSpPr/>
          <p:nvPr/>
        </p:nvGrpSpPr>
        <p:grpSpPr>
          <a:xfrm>
            <a:off x="1224668" y="1916102"/>
            <a:ext cx="9025656" cy="3995844"/>
            <a:chOff x="450893" y="2063676"/>
            <a:chExt cx="9026936" cy="3996411"/>
          </a:xfrm>
        </p:grpSpPr>
        <p:sp>
          <p:nvSpPr>
            <p:cNvPr id="25" name="Flowchart: Process 24">
              <a:extLst>
                <a:ext uri="{FF2B5EF4-FFF2-40B4-BE49-F238E27FC236}">
                  <a16:creationId xmlns:a16="http://schemas.microsoft.com/office/drawing/2014/main" id="{1B919E66-A950-479F-9233-C121DD6F9E38}"/>
                </a:ext>
              </a:extLst>
            </p:cNvPr>
            <p:cNvSpPr/>
            <p:nvPr/>
          </p:nvSpPr>
          <p:spPr>
            <a:xfrm>
              <a:off x="494139" y="521595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26" name="Flowchart: Process 25">
              <a:extLst>
                <a:ext uri="{FF2B5EF4-FFF2-40B4-BE49-F238E27FC236}">
                  <a16:creationId xmlns:a16="http://schemas.microsoft.com/office/drawing/2014/main" id="{D9D72F29-57E6-4C3D-B067-A0DFE10E00DD}"/>
                </a:ext>
              </a:extLst>
            </p:cNvPr>
            <p:cNvSpPr/>
            <p:nvPr/>
          </p:nvSpPr>
          <p:spPr>
            <a:xfrm>
              <a:off x="2824514" y="521595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27" name="Flowchart: Process 26">
              <a:extLst>
                <a:ext uri="{FF2B5EF4-FFF2-40B4-BE49-F238E27FC236}">
                  <a16:creationId xmlns:a16="http://schemas.microsoft.com/office/drawing/2014/main" id="{86AEFB7D-5CAB-46A0-872A-B27AB6C06E4A}"/>
                </a:ext>
              </a:extLst>
            </p:cNvPr>
            <p:cNvSpPr/>
            <p:nvPr/>
          </p:nvSpPr>
          <p:spPr>
            <a:xfrm>
              <a:off x="5154889" y="522744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32" name="Flowchart: Process 31">
              <a:extLst>
                <a:ext uri="{FF2B5EF4-FFF2-40B4-BE49-F238E27FC236}">
                  <a16:creationId xmlns:a16="http://schemas.microsoft.com/office/drawing/2014/main" id="{984D6343-AC4D-450B-AEA3-B84F96DEB560}"/>
                </a:ext>
              </a:extLst>
            </p:cNvPr>
            <p:cNvSpPr/>
            <p:nvPr/>
          </p:nvSpPr>
          <p:spPr>
            <a:xfrm>
              <a:off x="7485263" y="522744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34" name="TextBox 33">
              <a:extLst>
                <a:ext uri="{FF2B5EF4-FFF2-40B4-BE49-F238E27FC236}">
                  <a16:creationId xmlns:a16="http://schemas.microsoft.com/office/drawing/2014/main" id="{5B33C68C-8FD9-4B6C-8CA8-9E10F7E31B4F}"/>
                </a:ext>
              </a:extLst>
            </p:cNvPr>
            <p:cNvSpPr txBox="1"/>
            <p:nvPr/>
          </p:nvSpPr>
          <p:spPr>
            <a:xfrm>
              <a:off x="2040943" y="5215924"/>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9197B1B-03B7-4F1B-9FE7-DDF1DF25BEE1}"/>
                </a:ext>
              </a:extLst>
            </p:cNvPr>
            <p:cNvSpPr txBox="1"/>
            <p:nvPr/>
          </p:nvSpPr>
          <p:spPr>
            <a:xfrm>
              <a:off x="4371318" y="519604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AD5B48D4-C997-4DF1-9C35-E89CE23E794F}"/>
                </a:ext>
              </a:extLst>
            </p:cNvPr>
            <p:cNvSpPr txBox="1"/>
            <p:nvPr/>
          </p:nvSpPr>
          <p:spPr>
            <a:xfrm>
              <a:off x="6701693" y="5191370"/>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useBgFill="1">
          <p:nvSpPr>
            <p:cNvPr id="39" name="Flowchart: Off-page Connector 38">
              <a:extLst>
                <a:ext uri="{FF2B5EF4-FFF2-40B4-BE49-F238E27FC236}">
                  <a16:creationId xmlns:a16="http://schemas.microsoft.com/office/drawing/2014/main" id="{301F500C-291E-489F-8F04-8FE473985B14}"/>
                </a:ext>
              </a:extLst>
            </p:cNvPr>
            <p:cNvSpPr/>
            <p:nvPr/>
          </p:nvSpPr>
          <p:spPr>
            <a:xfrm>
              <a:off x="494139"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0" name="Flowchart: Off-page Connector 39">
              <a:extLst>
                <a:ext uri="{FF2B5EF4-FFF2-40B4-BE49-F238E27FC236}">
                  <a16:creationId xmlns:a16="http://schemas.microsoft.com/office/drawing/2014/main" id="{31936BB4-410E-421E-8B2B-89B490725359}"/>
                </a:ext>
              </a:extLst>
            </p:cNvPr>
            <p:cNvSpPr/>
            <p:nvPr/>
          </p:nvSpPr>
          <p:spPr>
            <a:xfrm>
              <a:off x="2824513"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1" name="Flowchart: Off-page Connector 40">
              <a:extLst>
                <a:ext uri="{FF2B5EF4-FFF2-40B4-BE49-F238E27FC236}">
                  <a16:creationId xmlns:a16="http://schemas.microsoft.com/office/drawing/2014/main" id="{CF8877E5-84C0-4EDD-B360-F3352C9A5F0B}"/>
                </a:ext>
              </a:extLst>
            </p:cNvPr>
            <p:cNvSpPr/>
            <p:nvPr/>
          </p:nvSpPr>
          <p:spPr>
            <a:xfrm>
              <a:off x="5154888"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7" name="Flowchart: Off-page Connector 46">
              <a:extLst>
                <a:ext uri="{FF2B5EF4-FFF2-40B4-BE49-F238E27FC236}">
                  <a16:creationId xmlns:a16="http://schemas.microsoft.com/office/drawing/2014/main" id="{34C36F52-0006-488D-A7B1-8D6FDF5873A8}"/>
                </a:ext>
              </a:extLst>
            </p:cNvPr>
            <p:cNvSpPr/>
            <p:nvPr/>
          </p:nvSpPr>
          <p:spPr>
            <a:xfrm>
              <a:off x="7485262"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p:nvSpPr>
            <p:cNvPr id="52" name="Flowchart: Off-page Connector 51">
              <a:extLst>
                <a:ext uri="{FF2B5EF4-FFF2-40B4-BE49-F238E27FC236}">
                  <a16:creationId xmlns:a16="http://schemas.microsoft.com/office/drawing/2014/main" id="{7F871DAC-08B1-490C-88EB-7CE555467690}"/>
                </a:ext>
              </a:extLst>
            </p:cNvPr>
            <p:cNvSpPr/>
            <p:nvPr/>
          </p:nvSpPr>
          <p:spPr>
            <a:xfrm>
              <a:off x="2867759"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devices</a:t>
              </a:r>
              <a:b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b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and applications</a:t>
              </a:r>
            </a:p>
          </p:txBody>
        </p:sp>
        <p:sp>
          <p:nvSpPr>
            <p:cNvPr id="53" name="Flowchart: Off-page Connector 52">
              <a:extLst>
                <a:ext uri="{FF2B5EF4-FFF2-40B4-BE49-F238E27FC236}">
                  <a16:creationId xmlns:a16="http://schemas.microsoft.com/office/drawing/2014/main" id="{8A9C0D2D-83F1-475F-ADA3-880590BDC7D2}"/>
                </a:ext>
              </a:extLst>
            </p:cNvPr>
            <p:cNvSpPr/>
            <p:nvPr/>
          </p:nvSpPr>
          <p:spPr>
            <a:xfrm>
              <a:off x="7595604"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corporate &amp; personal personas</a:t>
              </a:r>
            </a:p>
          </p:txBody>
        </p:sp>
        <p:sp>
          <p:nvSpPr>
            <p:cNvPr id="54" name="Flowchart: Off-page Connector 53">
              <a:extLst>
                <a:ext uri="{FF2B5EF4-FFF2-40B4-BE49-F238E27FC236}">
                  <a16:creationId xmlns:a16="http://schemas.microsoft.com/office/drawing/2014/main" id="{9A217A28-3FAC-4C37-AE1C-6734EAE80F75}"/>
                </a:ext>
              </a:extLst>
            </p:cNvPr>
            <p:cNvSpPr/>
            <p:nvPr/>
          </p:nvSpPr>
          <p:spPr>
            <a:xfrm>
              <a:off x="450893"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applications and services</a:t>
              </a:r>
            </a:p>
          </p:txBody>
        </p:sp>
        <p:sp>
          <p:nvSpPr>
            <p:cNvPr id="55" name="Flowchart: Off-page Connector 54">
              <a:extLst>
                <a:ext uri="{FF2B5EF4-FFF2-40B4-BE49-F238E27FC236}">
                  <a16:creationId xmlns:a16="http://schemas.microsoft.com/office/drawing/2014/main" id="{86BBEE6E-3EC7-42A5-BDCE-99A2B1AA5194}"/>
                </a:ext>
              </a:extLst>
            </p:cNvPr>
            <p:cNvSpPr/>
            <p:nvPr/>
          </p:nvSpPr>
          <p:spPr>
            <a:xfrm>
              <a:off x="5198133" y="4087183"/>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Billions of devices and things</a:t>
              </a:r>
            </a:p>
          </p:txBody>
        </p:sp>
        <p:sp>
          <p:nvSpPr>
            <p:cNvPr id="28" name="TextBox 27">
              <a:extLst>
                <a:ext uri="{FF2B5EF4-FFF2-40B4-BE49-F238E27FC236}">
                  <a16:creationId xmlns:a16="http://schemas.microsoft.com/office/drawing/2014/main" id="{C5C74DF5-C4E8-4E4C-B1AE-1075D28E1DA0}"/>
                </a:ext>
              </a:extLst>
            </p:cNvPr>
            <p:cNvSpPr txBox="1"/>
            <p:nvPr/>
          </p:nvSpPr>
          <p:spPr>
            <a:xfrm>
              <a:off x="2040943"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3DF1BE5A-B388-44D1-9EB8-0BD0AFF20A71}"/>
                </a:ext>
              </a:extLst>
            </p:cNvPr>
            <p:cNvSpPr txBox="1"/>
            <p:nvPr/>
          </p:nvSpPr>
          <p:spPr>
            <a:xfrm>
              <a:off x="4371317"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9F6FDF5-296B-4CA2-89D0-46B2CC3C4B14}"/>
                </a:ext>
              </a:extLst>
            </p:cNvPr>
            <p:cNvSpPr txBox="1"/>
            <p:nvPr/>
          </p:nvSpPr>
          <p:spPr>
            <a:xfrm>
              <a:off x="6701692"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A2A8F31-82AF-4072-8100-A19650AF8E69}"/>
                </a:ext>
              </a:extLst>
            </p:cNvPr>
            <p:cNvGrpSpPr/>
            <p:nvPr/>
          </p:nvGrpSpPr>
          <p:grpSpPr>
            <a:xfrm>
              <a:off x="869657" y="2308978"/>
              <a:ext cx="943830" cy="1097420"/>
              <a:chOff x="5735273" y="2507053"/>
              <a:chExt cx="962756" cy="1119426"/>
            </a:xfrm>
          </p:grpSpPr>
          <p:sp>
            <p:nvSpPr>
              <p:cNvPr id="57" name="Freeform: Shape 56" descr="Cloud icon">
                <a:extLst>
                  <a:ext uri="{FF2B5EF4-FFF2-40B4-BE49-F238E27FC236}">
                    <a16:creationId xmlns:a16="http://schemas.microsoft.com/office/drawing/2014/main" id="{C9F8353B-75AA-41F3-9C0F-63CF9B53927F}"/>
                  </a:ext>
                </a:extLst>
              </p:cNvPr>
              <p:cNvSpPr>
                <a:spLocks noChangeAspect="1"/>
              </p:cNvSpPr>
              <p:nvPr/>
            </p:nvSpPr>
            <p:spPr bwMode="auto">
              <a:xfrm flipV="1">
                <a:off x="5735273" y="2507053"/>
                <a:ext cx="962756" cy="53071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4" tIns="43928" rIns="87854" bIns="43928" numCol="1" anchor="t" anchorCtr="0" compatLnSpc="1">
                <a:prstTxWarp prst="textNoShape">
                  <a:avLst/>
                </a:prstTxWarp>
              </a:bodyPr>
              <a:lstStyle/>
              <a:p>
                <a:pPr marL="0" marR="0" lvl="0" indent="0" algn="ctr"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rgbClr val="282828"/>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2B9BC10D-3658-4B0E-97B3-A9D9F3312E95}"/>
                  </a:ext>
                </a:extLst>
              </p:cNvPr>
              <p:cNvSpPr/>
              <p:nvPr/>
            </p:nvSpPr>
            <p:spPr>
              <a:xfrm>
                <a:off x="5823293" y="3218404"/>
                <a:ext cx="78672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Cloud</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8920C3-2ED4-4F05-8B05-F2BC6F28ADBE}"/>
                </a:ext>
              </a:extLst>
            </p:cNvPr>
            <p:cNvGrpSpPr/>
            <p:nvPr/>
          </p:nvGrpSpPr>
          <p:grpSpPr>
            <a:xfrm>
              <a:off x="7992867" y="2365584"/>
              <a:ext cx="895976" cy="1033061"/>
              <a:chOff x="3383529" y="2564798"/>
              <a:chExt cx="913942" cy="1053777"/>
            </a:xfrm>
          </p:grpSpPr>
          <p:sp>
            <p:nvSpPr>
              <p:cNvPr id="58" name="people_14">
                <a:extLst>
                  <a:ext uri="{FF2B5EF4-FFF2-40B4-BE49-F238E27FC236}">
                    <a16:creationId xmlns:a16="http://schemas.microsoft.com/office/drawing/2014/main" id="{EB8A486B-8EB0-4E36-A08C-D6BE350BA752}"/>
                  </a:ext>
                </a:extLst>
              </p:cNvPr>
              <p:cNvSpPr>
                <a:spLocks noChangeAspect="1" noEditPoints="1"/>
              </p:cNvSpPr>
              <p:nvPr/>
            </p:nvSpPr>
            <p:spPr bwMode="auto">
              <a:xfrm>
                <a:off x="3383529" y="2564798"/>
                <a:ext cx="913942" cy="472975"/>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1" tIns="43913" rIns="87831" bIns="43913"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878064"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A630170C-A68D-4EBF-887F-5B18AB811F4C}"/>
                  </a:ext>
                </a:extLst>
              </p:cNvPr>
              <p:cNvSpPr/>
              <p:nvPr/>
            </p:nvSpPr>
            <p:spPr>
              <a:xfrm>
                <a:off x="3431520" y="3218408"/>
                <a:ext cx="817968" cy="400167"/>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Digital</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4CD9541-C0C8-4281-9C18-B053B8A1CA46}"/>
                </a:ext>
              </a:extLst>
            </p:cNvPr>
            <p:cNvGrpSpPr/>
            <p:nvPr/>
          </p:nvGrpSpPr>
          <p:grpSpPr>
            <a:xfrm>
              <a:off x="3125945" y="2457999"/>
              <a:ext cx="1211769" cy="948399"/>
              <a:chOff x="846316" y="2659064"/>
              <a:chExt cx="1236067" cy="967416"/>
            </a:xfrm>
          </p:grpSpPr>
          <p:grpSp>
            <p:nvGrpSpPr>
              <p:cNvPr id="60" name="Group 59">
                <a:extLst>
                  <a:ext uri="{FF2B5EF4-FFF2-40B4-BE49-F238E27FC236}">
                    <a16:creationId xmlns:a16="http://schemas.microsoft.com/office/drawing/2014/main" id="{AF5ED9ED-DF74-4AF7-A659-C015B688C8E9}"/>
                  </a:ext>
                </a:extLst>
              </p:cNvPr>
              <p:cNvGrpSpPr>
                <a:grpSpLocks noChangeAspect="1"/>
              </p:cNvGrpSpPr>
              <p:nvPr/>
            </p:nvGrpSpPr>
            <p:grpSpPr>
              <a:xfrm>
                <a:off x="846316" y="2659064"/>
                <a:ext cx="1236067" cy="378708"/>
                <a:chOff x="1172779" y="4090010"/>
                <a:chExt cx="925324" cy="283501"/>
              </a:xfrm>
            </p:grpSpPr>
            <p:sp>
              <p:nvSpPr>
                <p:cNvPr id="61" name="Freeform 9">
                  <a:extLst>
                    <a:ext uri="{FF2B5EF4-FFF2-40B4-BE49-F238E27FC236}">
                      <a16:creationId xmlns:a16="http://schemas.microsoft.com/office/drawing/2014/main" id="{6E917F14-E633-4676-92F8-2756B0196174}"/>
                    </a:ext>
                  </a:extLst>
                </p:cNvPr>
                <p:cNvSpPr>
                  <a:spLocks noEditPoints="1"/>
                </p:cNvSpPr>
                <p:nvPr/>
              </p:nvSpPr>
              <p:spPr bwMode="auto">
                <a:xfrm>
                  <a:off x="1172779" y="4126093"/>
                  <a:ext cx="288128" cy="211334"/>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2" name="Freeform 5">
                  <a:extLst>
                    <a:ext uri="{FF2B5EF4-FFF2-40B4-BE49-F238E27FC236}">
                      <a16:creationId xmlns:a16="http://schemas.microsoft.com/office/drawing/2014/main" id="{B0DEFF30-36B5-46B8-BFBF-48735635A698}"/>
                    </a:ext>
                  </a:extLst>
                </p:cNvPr>
                <p:cNvSpPr>
                  <a:spLocks noEditPoints="1"/>
                </p:cNvSpPr>
                <p:nvPr/>
              </p:nvSpPr>
              <p:spPr bwMode="auto">
                <a:xfrm>
                  <a:off x="1525674" y="4119341"/>
                  <a:ext cx="337197" cy="22483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3" name="Freeform 5">
                  <a:extLst>
                    <a:ext uri="{FF2B5EF4-FFF2-40B4-BE49-F238E27FC236}">
                      <a16:creationId xmlns:a16="http://schemas.microsoft.com/office/drawing/2014/main" id="{0870EDBE-C6CE-4487-9A59-9CDB07667DD7}"/>
                    </a:ext>
                  </a:extLst>
                </p:cNvPr>
                <p:cNvSpPr>
                  <a:spLocks noEditPoints="1"/>
                </p:cNvSpPr>
                <p:nvPr/>
              </p:nvSpPr>
              <p:spPr bwMode="auto">
                <a:xfrm>
                  <a:off x="1927643" y="4090010"/>
                  <a:ext cx="170460" cy="2835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4" name="Rectangle 43">
                <a:extLst>
                  <a:ext uri="{FF2B5EF4-FFF2-40B4-BE49-F238E27FC236}">
                    <a16:creationId xmlns:a16="http://schemas.microsoft.com/office/drawing/2014/main" id="{B09D3A03-1654-47D0-BA92-E7A7D4AA45B4}"/>
                  </a:ext>
                </a:extLst>
              </p:cNvPr>
              <p:cNvSpPr/>
              <p:nvPr/>
            </p:nvSpPr>
            <p:spPr>
              <a:xfrm>
                <a:off x="1012950" y="3218405"/>
                <a:ext cx="90280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Mobile</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CD110F36-A4BB-492B-AA14-681EC8E0C349}"/>
                </a:ext>
              </a:extLst>
            </p:cNvPr>
            <p:cNvGrpSpPr/>
            <p:nvPr/>
          </p:nvGrpSpPr>
          <p:grpSpPr>
            <a:xfrm>
              <a:off x="5548448" y="2063676"/>
              <a:ext cx="796727" cy="1342722"/>
              <a:chOff x="8186449" y="2256833"/>
              <a:chExt cx="812703" cy="1369646"/>
            </a:xfrm>
          </p:grpSpPr>
          <p:sp>
            <p:nvSpPr>
              <p:cNvPr id="59" name="Intelligence" title="Icon of circles connected by crossing lines">
                <a:extLst>
                  <a:ext uri="{FF2B5EF4-FFF2-40B4-BE49-F238E27FC236}">
                    <a16:creationId xmlns:a16="http://schemas.microsoft.com/office/drawing/2014/main" id="{0BAE044C-C6C2-4076-AB76-DC93C1B27A3A}"/>
                  </a:ext>
                </a:extLst>
              </p:cNvPr>
              <p:cNvSpPr>
                <a:spLocks noChangeAspect="1" noEditPoints="1"/>
              </p:cNvSpPr>
              <p:nvPr/>
            </p:nvSpPr>
            <p:spPr bwMode="auto">
              <a:xfrm>
                <a:off x="8186449" y="2256833"/>
                <a:ext cx="812703" cy="78093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803D5791-086F-4EE4-9872-F6C05EC08F8F}"/>
                  </a:ext>
                </a:extLst>
              </p:cNvPr>
              <p:cNvSpPr/>
              <p:nvPr/>
            </p:nvSpPr>
            <p:spPr>
              <a:xfrm>
                <a:off x="8339226" y="3218404"/>
                <a:ext cx="50715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IoT</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sp>
        <p:nvSpPr>
          <p:cNvPr id="49" name="Rectangle 48">
            <a:extLst>
              <a:ext uri="{FF2B5EF4-FFF2-40B4-BE49-F238E27FC236}">
                <a16:creationId xmlns:a16="http://schemas.microsoft.com/office/drawing/2014/main" id="{C4D5A44C-2B87-418C-B9BD-3A682846F4D2}"/>
              </a:ext>
            </a:extLst>
          </p:cNvPr>
          <p:cNvSpPr/>
          <p:nvPr/>
        </p:nvSpPr>
        <p:spPr>
          <a:xfrm>
            <a:off x="340652" y="1089607"/>
            <a:ext cx="3661508" cy="58456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136" b="0" i="0" u="none" strike="noStrike" kern="1200" cap="none" spc="-147"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Key computing trends</a:t>
            </a:r>
            <a:endParaRPr kumimoji="0" lang="en-US" sz="1729"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777AE51-5384-4F41-A400-A001E5F88642}"/>
              </a:ext>
            </a:extLst>
          </p:cNvPr>
          <p:cNvSpPr>
            <a:spLocks noGrp="1"/>
          </p:cNvSpPr>
          <p:nvPr>
            <p:ph type="title"/>
          </p:nvPr>
        </p:nvSpPr>
        <p:spPr>
          <a:xfrm>
            <a:off x="427230" y="441343"/>
            <a:ext cx="11334431" cy="757806"/>
          </a:xfrm>
        </p:spPr>
        <p:txBody>
          <a:bodyPr/>
          <a:lstStyle/>
          <a:p>
            <a:r>
              <a:rPr lang="en-US" dirty="0"/>
              <a:t>Digital Transformation</a:t>
            </a:r>
            <a:endParaRPr lang="en-US" dirty="0">
              <a:solidFill>
                <a:schemeClr val="accent1"/>
              </a:solidFill>
              <a:latin typeface="Segoe UI Semilight" panose="020B0402040204020203" pitchFamily="34" charset="0"/>
              <a:cs typeface="Segoe UI Semilight" panose="020B0402040204020203" pitchFamily="34" charset="0"/>
            </a:endParaRPr>
          </a:p>
        </p:txBody>
      </p:sp>
      <p:cxnSp>
        <p:nvCxnSpPr>
          <p:cNvPr id="50" name="Straight Connector 49">
            <a:extLst>
              <a:ext uri="{FF2B5EF4-FFF2-40B4-BE49-F238E27FC236}">
                <a16:creationId xmlns:a16="http://schemas.microsoft.com/office/drawing/2014/main" id="{64212A4C-EC43-47AB-86E1-9C691419C4C8}"/>
              </a:ext>
            </a:extLst>
          </p:cNvPr>
          <p:cNvCxnSpPr/>
          <p:nvPr/>
        </p:nvCxnSpPr>
        <p:spPr>
          <a:xfrm>
            <a:off x="12192001" y="2341277"/>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FB88A-32CE-457A-A489-52378B76CFAA}"/>
              </a:ext>
            </a:extLst>
          </p:cNvPr>
          <p:cNvCxnSpPr/>
          <p:nvPr/>
        </p:nvCxnSpPr>
        <p:spPr>
          <a:xfrm>
            <a:off x="-10846572" y="4234864"/>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45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49" name="On-Premises Building"/>
          <p:cNvGrpSpPr/>
          <p:nvPr/>
        </p:nvGrpSpPr>
        <p:grpSpPr>
          <a:xfrm>
            <a:off x="2271577" y="5357255"/>
            <a:ext cx="710232" cy="1009100"/>
            <a:chOff x="4410437" y="5171160"/>
            <a:chExt cx="871461" cy="1238332"/>
          </a:xfrm>
        </p:grpSpPr>
        <p:sp>
          <p:nvSpPr>
            <p:cNvPr id="50"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1" name="Rectangle 14"/>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2"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3" name="Rectangle 16"/>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4"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5" name="Rectangle 18"/>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6"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7" name="Rectangle 20"/>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8"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9" name="Rectangle 22"/>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0"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1" name="Rectangle 24"/>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2" name="Rectangle 25"/>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3" name="Rectangle 26"/>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 name="Rectangle 28"/>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1"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3"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5"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7"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8" name="Rectangle 41"/>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9" name="Rectangle 42"/>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0" name="Rectangle 43"/>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1" name="Rectangle 44"/>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2" name="Rectangle 45"/>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3" name="Rectangle 46"/>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4" name="Rectangle 47"/>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10" name="Group 209">
            <a:extLst>
              <a:ext uri="{FF2B5EF4-FFF2-40B4-BE49-F238E27FC236}">
                <a16:creationId xmlns:a16="http://schemas.microsoft.com/office/drawing/2014/main" id="{50F052F2-5AF8-49A9-96EE-6D03F40C4219}"/>
              </a:ext>
            </a:extLst>
          </p:cNvPr>
          <p:cNvGrpSpPr>
            <a:grpSpLocks noChangeAspect="1"/>
          </p:cNvGrpSpPr>
          <p:nvPr/>
        </p:nvGrpSpPr>
        <p:grpSpPr>
          <a:xfrm>
            <a:off x="5578285" y="921379"/>
            <a:ext cx="1120531" cy="1120531"/>
            <a:chOff x="5800549" y="3375773"/>
            <a:chExt cx="914400" cy="914400"/>
          </a:xfrm>
        </p:grpSpPr>
        <p:sp>
          <p:nvSpPr>
            <p:cNvPr id="21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8" name="Rectangle 87">
            <a:extLst>
              <a:ext uri="{FF2B5EF4-FFF2-40B4-BE49-F238E27FC236}">
                <a16:creationId xmlns:a16="http://schemas.microsoft.com/office/drawing/2014/main" id="{407FA0A4-CC08-4E26-A7EB-D5FDA035F791}"/>
              </a:ext>
            </a:extLst>
          </p:cNvPr>
          <p:cNvSpPr/>
          <p:nvPr/>
        </p:nvSpPr>
        <p:spPr>
          <a:xfrm>
            <a:off x="3857254" y="3202706"/>
            <a:ext cx="4548650"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CLOUD APPS AND SAAS SERVICES</a:t>
            </a:r>
          </a:p>
        </p:txBody>
      </p:sp>
      <p:grpSp>
        <p:nvGrpSpPr>
          <p:cNvPr id="12" name="Group 11"/>
          <p:cNvGrpSpPr/>
          <p:nvPr/>
        </p:nvGrpSpPr>
        <p:grpSpPr>
          <a:xfrm>
            <a:off x="2253079" y="3088208"/>
            <a:ext cx="1120531" cy="1120531"/>
            <a:chOff x="2298257" y="3149636"/>
            <a:chExt cx="1143000" cy="1143000"/>
          </a:xfrm>
        </p:grpSpPr>
        <p:sp>
          <p:nvSpPr>
            <p:cNvPr id="95"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9" name="Group 18"/>
          <p:cNvGrpSpPr/>
          <p:nvPr/>
        </p:nvGrpSpPr>
        <p:grpSpPr>
          <a:xfrm>
            <a:off x="7839279" y="4541718"/>
            <a:ext cx="1120531" cy="1120531"/>
            <a:chOff x="7996472" y="4632292"/>
            <a:chExt cx="1143000" cy="1143000"/>
          </a:xfrm>
        </p:grpSpPr>
        <p:sp>
          <p:nvSpPr>
            <p:cNvPr id="118" name="Oval 117">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87" name="Group 86">
            <a:extLst>
              <a:ext uri="{FF2B5EF4-FFF2-40B4-BE49-F238E27FC236}">
                <a16:creationId xmlns:a16="http://schemas.microsoft.com/office/drawing/2014/main" id="{E4159FA2-E9EB-445D-9017-60B47D6960A1}"/>
              </a:ext>
            </a:extLst>
          </p:cNvPr>
          <p:cNvGrpSpPr/>
          <p:nvPr/>
        </p:nvGrpSpPr>
        <p:grpSpPr>
          <a:xfrm>
            <a:off x="3157932" y="1434130"/>
            <a:ext cx="1120531" cy="1120531"/>
            <a:chOff x="3221255" y="1462391"/>
            <a:chExt cx="1143000" cy="1143000"/>
          </a:xfrm>
        </p:grpSpPr>
        <p:sp>
          <p:nvSpPr>
            <p:cNvPr id="89" name="Freeform 5">
              <a:extLst>
                <a:ext uri="{FF2B5EF4-FFF2-40B4-BE49-F238E27FC236}">
                  <a16:creationId xmlns:a16="http://schemas.microsoft.com/office/drawing/2014/main" id="{BB6F2A38-A13B-4B87-A94C-52F01E691E6D}"/>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0" name="Picture 89">
              <a:extLst>
                <a:ext uri="{FF2B5EF4-FFF2-40B4-BE49-F238E27FC236}">
                  <a16:creationId xmlns:a16="http://schemas.microsoft.com/office/drawing/2014/main" id="{4BC289D0-92C8-42A9-B562-DBB02E34093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91" name="Group 90">
            <a:extLst>
              <a:ext uri="{FF2B5EF4-FFF2-40B4-BE49-F238E27FC236}">
                <a16:creationId xmlns:a16="http://schemas.microsoft.com/office/drawing/2014/main" id="{13CE6128-0619-4F09-9152-07E95A07F762}"/>
              </a:ext>
            </a:extLst>
          </p:cNvPr>
          <p:cNvGrpSpPr/>
          <p:nvPr/>
        </p:nvGrpSpPr>
        <p:grpSpPr>
          <a:xfrm>
            <a:off x="7845638" y="1434131"/>
            <a:ext cx="1120531" cy="1120531"/>
            <a:chOff x="8002959" y="1462392"/>
            <a:chExt cx="1143000" cy="1143000"/>
          </a:xfrm>
        </p:grpSpPr>
        <p:sp>
          <p:nvSpPr>
            <p:cNvPr id="93" name="Oval 92">
              <a:extLst>
                <a:ext uri="{FF2B5EF4-FFF2-40B4-BE49-F238E27FC236}">
                  <a16:creationId xmlns:a16="http://schemas.microsoft.com/office/drawing/2014/main" id="{B18ABE92-43C6-42D8-8F9E-49BC39671829}"/>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94" name="Picture 93">
              <a:extLst>
                <a:ext uri="{FF2B5EF4-FFF2-40B4-BE49-F238E27FC236}">
                  <a16:creationId xmlns:a16="http://schemas.microsoft.com/office/drawing/2014/main" id="{93C1A368-9E43-4D7C-A1E7-4956EDF6D73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080896" y="1734550"/>
              <a:ext cx="974153" cy="649435"/>
            </a:xfrm>
            <a:prstGeom prst="rect">
              <a:avLst/>
            </a:prstGeom>
          </p:spPr>
        </p:pic>
        <p:pic>
          <p:nvPicPr>
            <p:cNvPr id="96" name="Picture 95">
              <a:extLst>
                <a:ext uri="{FF2B5EF4-FFF2-40B4-BE49-F238E27FC236}">
                  <a16:creationId xmlns:a16="http://schemas.microsoft.com/office/drawing/2014/main" id="{03C8C0D1-D46C-4382-B491-36A12305E6C7}"/>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97" name="Group 96">
            <a:extLst>
              <a:ext uri="{FF2B5EF4-FFF2-40B4-BE49-F238E27FC236}">
                <a16:creationId xmlns:a16="http://schemas.microsoft.com/office/drawing/2014/main" id="{7718AF7A-B81A-48F3-AAB3-947F8F0B07C1}"/>
              </a:ext>
            </a:extLst>
          </p:cNvPr>
          <p:cNvGrpSpPr/>
          <p:nvPr/>
        </p:nvGrpSpPr>
        <p:grpSpPr>
          <a:xfrm>
            <a:off x="9042615" y="3092376"/>
            <a:ext cx="1120531" cy="1120531"/>
            <a:chOff x="9223938" y="3153888"/>
            <a:chExt cx="1143000" cy="1143000"/>
          </a:xfrm>
        </p:grpSpPr>
        <p:sp>
          <p:nvSpPr>
            <p:cNvPr id="98" name="Oval 97">
              <a:extLst>
                <a:ext uri="{FF2B5EF4-FFF2-40B4-BE49-F238E27FC236}">
                  <a16:creationId xmlns:a16="http://schemas.microsoft.com/office/drawing/2014/main" id="{94F1D436-2971-461A-B7E4-AC41120E530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99" name="Picture 98">
              <a:extLst>
                <a:ext uri="{FF2B5EF4-FFF2-40B4-BE49-F238E27FC236}">
                  <a16:creationId xmlns:a16="http://schemas.microsoft.com/office/drawing/2014/main" id="{105ED2F3-7BE3-4C2E-83FB-BC98E6003A7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9305682" y="3244824"/>
              <a:ext cx="966541" cy="966541"/>
            </a:xfrm>
            <a:prstGeom prst="rect">
              <a:avLst/>
            </a:prstGeom>
          </p:spPr>
        </p:pic>
      </p:grpSp>
    </p:spTree>
    <p:extLst>
      <p:ext uri="{BB962C8B-B14F-4D97-AF65-F5344CB8AC3E}">
        <p14:creationId xmlns:p14="http://schemas.microsoft.com/office/powerpoint/2010/main" val="318013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300" fill="hold"/>
                                        <p:tgtEl>
                                          <p:spTgt spid="19"/>
                                        </p:tgtEl>
                                        <p:attrNameLst>
                                          <p:attrName>ppt_w</p:attrName>
                                        </p:attrNameLst>
                                      </p:cBhvr>
                                      <p:tavLst>
                                        <p:tav tm="0">
                                          <p:val>
                                            <p:fltVal val="0"/>
                                          </p:val>
                                        </p:tav>
                                        <p:tav tm="100000">
                                          <p:val>
                                            <p:strVal val="#ppt_w"/>
                                          </p:val>
                                        </p:tav>
                                      </p:tavLst>
                                    </p:anim>
                                    <p:anim calcmode="lin" valueType="num">
                                      <p:cBhvr>
                                        <p:cTn id="8" dur="300" fill="hold"/>
                                        <p:tgtEl>
                                          <p:spTgt spid="19"/>
                                        </p:tgtEl>
                                        <p:attrNameLst>
                                          <p:attrName>ppt_h</p:attrName>
                                        </p:attrNameLst>
                                      </p:cBhvr>
                                      <p:tavLst>
                                        <p:tav tm="0">
                                          <p:val>
                                            <p:fltVal val="0"/>
                                          </p:val>
                                        </p:tav>
                                        <p:tav tm="100000">
                                          <p:val>
                                            <p:strVal val="#ppt_h"/>
                                          </p:val>
                                        </p:tav>
                                      </p:tavLst>
                                    </p:anim>
                                    <p:anim calcmode="lin" valueType="num">
                                      <p:cBhvr>
                                        <p:cTn id="9" dur="300" fill="hold"/>
                                        <p:tgtEl>
                                          <p:spTgt spid="19"/>
                                        </p:tgtEl>
                                        <p:attrNameLst>
                                          <p:attrName>style.rotation</p:attrName>
                                        </p:attrNameLst>
                                      </p:cBhvr>
                                      <p:tavLst>
                                        <p:tav tm="0">
                                          <p:val>
                                            <p:fltVal val="90"/>
                                          </p:val>
                                        </p:tav>
                                        <p:tav tm="100000">
                                          <p:val>
                                            <p:fltVal val="0"/>
                                          </p:val>
                                        </p:tav>
                                      </p:tavLst>
                                    </p:anim>
                                    <p:animEffect transition="in" filter="fade">
                                      <p:cBhvr>
                                        <p:cTn id="10" dur="300"/>
                                        <p:tgtEl>
                                          <p:spTgt spid="19"/>
                                        </p:tgtEl>
                                      </p:cBhvr>
                                    </p:animEffect>
                                  </p:childTnLst>
                                </p:cTn>
                              </p:par>
                            </p:childTnLst>
                          </p:cTn>
                        </p:par>
                        <p:par>
                          <p:cTn id="11" fill="hold">
                            <p:stCondLst>
                              <p:cond delay="300"/>
                            </p:stCondLst>
                            <p:childTnLst>
                              <p:par>
                                <p:cTn id="12" presetID="31" presetClass="entr" presetSubtype="0" fill="hold" nodeType="after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300" fill="hold"/>
                                        <p:tgtEl>
                                          <p:spTgt spid="97"/>
                                        </p:tgtEl>
                                        <p:attrNameLst>
                                          <p:attrName>ppt_w</p:attrName>
                                        </p:attrNameLst>
                                      </p:cBhvr>
                                      <p:tavLst>
                                        <p:tav tm="0">
                                          <p:val>
                                            <p:fltVal val="0"/>
                                          </p:val>
                                        </p:tav>
                                        <p:tav tm="100000">
                                          <p:val>
                                            <p:strVal val="#ppt_w"/>
                                          </p:val>
                                        </p:tav>
                                      </p:tavLst>
                                    </p:anim>
                                    <p:anim calcmode="lin" valueType="num">
                                      <p:cBhvr>
                                        <p:cTn id="15" dur="300" fill="hold"/>
                                        <p:tgtEl>
                                          <p:spTgt spid="97"/>
                                        </p:tgtEl>
                                        <p:attrNameLst>
                                          <p:attrName>ppt_h</p:attrName>
                                        </p:attrNameLst>
                                      </p:cBhvr>
                                      <p:tavLst>
                                        <p:tav tm="0">
                                          <p:val>
                                            <p:fltVal val="0"/>
                                          </p:val>
                                        </p:tav>
                                        <p:tav tm="100000">
                                          <p:val>
                                            <p:strVal val="#ppt_h"/>
                                          </p:val>
                                        </p:tav>
                                      </p:tavLst>
                                    </p:anim>
                                    <p:anim calcmode="lin" valueType="num">
                                      <p:cBhvr>
                                        <p:cTn id="16" dur="300" fill="hold"/>
                                        <p:tgtEl>
                                          <p:spTgt spid="97"/>
                                        </p:tgtEl>
                                        <p:attrNameLst>
                                          <p:attrName>style.rotation</p:attrName>
                                        </p:attrNameLst>
                                      </p:cBhvr>
                                      <p:tavLst>
                                        <p:tav tm="0">
                                          <p:val>
                                            <p:fltVal val="90"/>
                                          </p:val>
                                        </p:tav>
                                        <p:tav tm="100000">
                                          <p:val>
                                            <p:fltVal val="0"/>
                                          </p:val>
                                        </p:tav>
                                      </p:tavLst>
                                    </p:anim>
                                    <p:animEffect transition="in" filter="fade">
                                      <p:cBhvr>
                                        <p:cTn id="17" dur="300"/>
                                        <p:tgtEl>
                                          <p:spTgt spid="97"/>
                                        </p:tgtEl>
                                      </p:cBhvr>
                                    </p:animEffect>
                                  </p:childTnLst>
                                </p:cTn>
                              </p:par>
                            </p:childTnLst>
                          </p:cTn>
                        </p:par>
                        <p:par>
                          <p:cTn id="18" fill="hold">
                            <p:stCondLst>
                              <p:cond delay="600"/>
                            </p:stCondLst>
                            <p:childTnLst>
                              <p:par>
                                <p:cTn id="19" presetID="31"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cBhvr>
                                        <p:cTn id="21" dur="300" fill="hold"/>
                                        <p:tgtEl>
                                          <p:spTgt spid="91"/>
                                        </p:tgtEl>
                                        <p:attrNameLst>
                                          <p:attrName>ppt_w</p:attrName>
                                        </p:attrNameLst>
                                      </p:cBhvr>
                                      <p:tavLst>
                                        <p:tav tm="0">
                                          <p:val>
                                            <p:fltVal val="0"/>
                                          </p:val>
                                        </p:tav>
                                        <p:tav tm="100000">
                                          <p:val>
                                            <p:strVal val="#ppt_w"/>
                                          </p:val>
                                        </p:tav>
                                      </p:tavLst>
                                    </p:anim>
                                    <p:anim calcmode="lin" valueType="num">
                                      <p:cBhvr>
                                        <p:cTn id="22" dur="300" fill="hold"/>
                                        <p:tgtEl>
                                          <p:spTgt spid="91"/>
                                        </p:tgtEl>
                                        <p:attrNameLst>
                                          <p:attrName>ppt_h</p:attrName>
                                        </p:attrNameLst>
                                      </p:cBhvr>
                                      <p:tavLst>
                                        <p:tav tm="0">
                                          <p:val>
                                            <p:fltVal val="0"/>
                                          </p:val>
                                        </p:tav>
                                        <p:tav tm="100000">
                                          <p:val>
                                            <p:strVal val="#ppt_h"/>
                                          </p:val>
                                        </p:tav>
                                      </p:tavLst>
                                    </p:anim>
                                    <p:anim calcmode="lin" valueType="num">
                                      <p:cBhvr>
                                        <p:cTn id="23" dur="300" fill="hold"/>
                                        <p:tgtEl>
                                          <p:spTgt spid="91"/>
                                        </p:tgtEl>
                                        <p:attrNameLst>
                                          <p:attrName>style.rotation</p:attrName>
                                        </p:attrNameLst>
                                      </p:cBhvr>
                                      <p:tavLst>
                                        <p:tav tm="0">
                                          <p:val>
                                            <p:fltVal val="90"/>
                                          </p:val>
                                        </p:tav>
                                        <p:tav tm="100000">
                                          <p:val>
                                            <p:fltVal val="0"/>
                                          </p:val>
                                        </p:tav>
                                      </p:tavLst>
                                    </p:anim>
                                    <p:animEffect transition="in" filter="fade">
                                      <p:cBhvr>
                                        <p:cTn id="24" dur="300"/>
                                        <p:tgtEl>
                                          <p:spTgt spid="91"/>
                                        </p:tgtEl>
                                      </p:cBhvr>
                                    </p:animEffect>
                                  </p:childTnLst>
                                </p:cTn>
                              </p:par>
                            </p:childTnLst>
                          </p:cTn>
                        </p:par>
                        <p:par>
                          <p:cTn id="25" fill="hold">
                            <p:stCondLst>
                              <p:cond delay="900"/>
                            </p:stCondLst>
                            <p:childTnLst>
                              <p:par>
                                <p:cTn id="26" presetID="31" presetClass="entr" presetSubtype="0" fill="hold" nodeType="afterEffect">
                                  <p:stCondLst>
                                    <p:cond delay="0"/>
                                  </p:stCondLst>
                                  <p:childTnLst>
                                    <p:set>
                                      <p:cBhvr>
                                        <p:cTn id="27" dur="1" fill="hold">
                                          <p:stCondLst>
                                            <p:cond delay="0"/>
                                          </p:stCondLst>
                                        </p:cTn>
                                        <p:tgtEl>
                                          <p:spTgt spid="210"/>
                                        </p:tgtEl>
                                        <p:attrNameLst>
                                          <p:attrName>style.visibility</p:attrName>
                                        </p:attrNameLst>
                                      </p:cBhvr>
                                      <p:to>
                                        <p:strVal val="visible"/>
                                      </p:to>
                                    </p:set>
                                    <p:anim calcmode="lin" valueType="num">
                                      <p:cBhvr>
                                        <p:cTn id="28" dur="300" fill="hold"/>
                                        <p:tgtEl>
                                          <p:spTgt spid="210"/>
                                        </p:tgtEl>
                                        <p:attrNameLst>
                                          <p:attrName>ppt_w</p:attrName>
                                        </p:attrNameLst>
                                      </p:cBhvr>
                                      <p:tavLst>
                                        <p:tav tm="0">
                                          <p:val>
                                            <p:fltVal val="0"/>
                                          </p:val>
                                        </p:tav>
                                        <p:tav tm="100000">
                                          <p:val>
                                            <p:strVal val="#ppt_w"/>
                                          </p:val>
                                        </p:tav>
                                      </p:tavLst>
                                    </p:anim>
                                    <p:anim calcmode="lin" valueType="num">
                                      <p:cBhvr>
                                        <p:cTn id="29" dur="300" fill="hold"/>
                                        <p:tgtEl>
                                          <p:spTgt spid="210"/>
                                        </p:tgtEl>
                                        <p:attrNameLst>
                                          <p:attrName>ppt_h</p:attrName>
                                        </p:attrNameLst>
                                      </p:cBhvr>
                                      <p:tavLst>
                                        <p:tav tm="0">
                                          <p:val>
                                            <p:fltVal val="0"/>
                                          </p:val>
                                        </p:tav>
                                        <p:tav tm="100000">
                                          <p:val>
                                            <p:strVal val="#ppt_h"/>
                                          </p:val>
                                        </p:tav>
                                      </p:tavLst>
                                    </p:anim>
                                    <p:anim calcmode="lin" valueType="num">
                                      <p:cBhvr>
                                        <p:cTn id="30" dur="300" fill="hold"/>
                                        <p:tgtEl>
                                          <p:spTgt spid="210"/>
                                        </p:tgtEl>
                                        <p:attrNameLst>
                                          <p:attrName>style.rotation</p:attrName>
                                        </p:attrNameLst>
                                      </p:cBhvr>
                                      <p:tavLst>
                                        <p:tav tm="0">
                                          <p:val>
                                            <p:fltVal val="90"/>
                                          </p:val>
                                        </p:tav>
                                        <p:tav tm="100000">
                                          <p:val>
                                            <p:fltVal val="0"/>
                                          </p:val>
                                        </p:tav>
                                      </p:tavLst>
                                    </p:anim>
                                    <p:animEffect transition="in" filter="fade">
                                      <p:cBhvr>
                                        <p:cTn id="31" dur="300"/>
                                        <p:tgtEl>
                                          <p:spTgt spid="210"/>
                                        </p:tgtEl>
                                      </p:cBhvr>
                                    </p:animEffect>
                                  </p:childTnLst>
                                </p:cTn>
                              </p:par>
                            </p:childTnLst>
                          </p:cTn>
                        </p:par>
                        <p:par>
                          <p:cTn id="32" fill="hold">
                            <p:stCondLst>
                              <p:cond delay="1200"/>
                            </p:stCondLst>
                            <p:childTnLst>
                              <p:par>
                                <p:cTn id="33" presetID="31" presetClass="entr" presetSubtype="0" fill="hold" nodeType="afterEffect">
                                  <p:stCondLst>
                                    <p:cond delay="0"/>
                                  </p:stCondLst>
                                  <p:childTnLst>
                                    <p:set>
                                      <p:cBhvr>
                                        <p:cTn id="34" dur="1" fill="hold">
                                          <p:stCondLst>
                                            <p:cond delay="0"/>
                                          </p:stCondLst>
                                        </p:cTn>
                                        <p:tgtEl>
                                          <p:spTgt spid="87"/>
                                        </p:tgtEl>
                                        <p:attrNameLst>
                                          <p:attrName>style.visibility</p:attrName>
                                        </p:attrNameLst>
                                      </p:cBhvr>
                                      <p:to>
                                        <p:strVal val="visible"/>
                                      </p:to>
                                    </p:set>
                                    <p:anim calcmode="lin" valueType="num">
                                      <p:cBhvr>
                                        <p:cTn id="35" dur="300" fill="hold"/>
                                        <p:tgtEl>
                                          <p:spTgt spid="87"/>
                                        </p:tgtEl>
                                        <p:attrNameLst>
                                          <p:attrName>ppt_w</p:attrName>
                                        </p:attrNameLst>
                                      </p:cBhvr>
                                      <p:tavLst>
                                        <p:tav tm="0">
                                          <p:val>
                                            <p:fltVal val="0"/>
                                          </p:val>
                                        </p:tav>
                                        <p:tav tm="100000">
                                          <p:val>
                                            <p:strVal val="#ppt_w"/>
                                          </p:val>
                                        </p:tav>
                                      </p:tavLst>
                                    </p:anim>
                                    <p:anim calcmode="lin" valueType="num">
                                      <p:cBhvr>
                                        <p:cTn id="36" dur="300" fill="hold"/>
                                        <p:tgtEl>
                                          <p:spTgt spid="87"/>
                                        </p:tgtEl>
                                        <p:attrNameLst>
                                          <p:attrName>ppt_h</p:attrName>
                                        </p:attrNameLst>
                                      </p:cBhvr>
                                      <p:tavLst>
                                        <p:tav tm="0">
                                          <p:val>
                                            <p:fltVal val="0"/>
                                          </p:val>
                                        </p:tav>
                                        <p:tav tm="100000">
                                          <p:val>
                                            <p:strVal val="#ppt_h"/>
                                          </p:val>
                                        </p:tav>
                                      </p:tavLst>
                                    </p:anim>
                                    <p:anim calcmode="lin" valueType="num">
                                      <p:cBhvr>
                                        <p:cTn id="37" dur="300" fill="hold"/>
                                        <p:tgtEl>
                                          <p:spTgt spid="87"/>
                                        </p:tgtEl>
                                        <p:attrNameLst>
                                          <p:attrName>style.rotation</p:attrName>
                                        </p:attrNameLst>
                                      </p:cBhvr>
                                      <p:tavLst>
                                        <p:tav tm="0">
                                          <p:val>
                                            <p:fltVal val="90"/>
                                          </p:val>
                                        </p:tav>
                                        <p:tav tm="100000">
                                          <p:val>
                                            <p:fltVal val="0"/>
                                          </p:val>
                                        </p:tav>
                                      </p:tavLst>
                                    </p:anim>
                                    <p:animEffect transition="in" filter="fade">
                                      <p:cBhvr>
                                        <p:cTn id="38" dur="300"/>
                                        <p:tgtEl>
                                          <p:spTgt spid="87"/>
                                        </p:tgtEl>
                                      </p:cBhvr>
                                    </p:animEffect>
                                  </p:childTnLst>
                                </p:cTn>
                              </p:par>
                            </p:childTnLst>
                          </p:cTn>
                        </p:par>
                        <p:par>
                          <p:cTn id="39" fill="hold">
                            <p:stCondLst>
                              <p:cond delay="1500"/>
                            </p:stCondLst>
                            <p:childTnLst>
                              <p:par>
                                <p:cTn id="40" presetID="31"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300" fill="hold"/>
                                        <p:tgtEl>
                                          <p:spTgt spid="12"/>
                                        </p:tgtEl>
                                        <p:attrNameLst>
                                          <p:attrName>ppt_w</p:attrName>
                                        </p:attrNameLst>
                                      </p:cBhvr>
                                      <p:tavLst>
                                        <p:tav tm="0">
                                          <p:val>
                                            <p:fltVal val="0"/>
                                          </p:val>
                                        </p:tav>
                                        <p:tav tm="100000">
                                          <p:val>
                                            <p:strVal val="#ppt_w"/>
                                          </p:val>
                                        </p:tav>
                                      </p:tavLst>
                                    </p:anim>
                                    <p:anim calcmode="lin" valueType="num">
                                      <p:cBhvr>
                                        <p:cTn id="43" dur="300" fill="hold"/>
                                        <p:tgtEl>
                                          <p:spTgt spid="12"/>
                                        </p:tgtEl>
                                        <p:attrNameLst>
                                          <p:attrName>ppt_h</p:attrName>
                                        </p:attrNameLst>
                                      </p:cBhvr>
                                      <p:tavLst>
                                        <p:tav tm="0">
                                          <p:val>
                                            <p:fltVal val="0"/>
                                          </p:val>
                                        </p:tav>
                                        <p:tav tm="100000">
                                          <p:val>
                                            <p:strVal val="#ppt_h"/>
                                          </p:val>
                                        </p:tav>
                                      </p:tavLst>
                                    </p:anim>
                                    <p:anim calcmode="lin" valueType="num">
                                      <p:cBhvr>
                                        <p:cTn id="44" dur="300" fill="hold"/>
                                        <p:tgtEl>
                                          <p:spTgt spid="12"/>
                                        </p:tgtEl>
                                        <p:attrNameLst>
                                          <p:attrName>style.rotation</p:attrName>
                                        </p:attrNameLst>
                                      </p:cBhvr>
                                      <p:tavLst>
                                        <p:tav tm="0">
                                          <p:val>
                                            <p:fltVal val="90"/>
                                          </p:val>
                                        </p:tav>
                                        <p:tav tm="100000">
                                          <p:val>
                                            <p:fltVal val="0"/>
                                          </p:val>
                                        </p:tav>
                                      </p:tavLst>
                                    </p:anim>
                                    <p:animEffect transition="in" filter="fade">
                                      <p:cBhvr>
                                        <p:cTn id="45"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p:cNvGrpSpPr/>
          <p:nvPr/>
        </p:nvGrpSpPr>
        <p:grpSpPr>
          <a:xfrm>
            <a:off x="9301116" y="4972943"/>
            <a:ext cx="475216" cy="475216"/>
            <a:chOff x="7996472" y="4632292"/>
            <a:chExt cx="1143000" cy="1143000"/>
          </a:xfrm>
        </p:grpSpPr>
        <p:sp>
          <p:nvSpPr>
            <p:cNvPr id="202" name="Oval 201">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04" name="Picture 20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46" name="Group 245">
            <a:extLst>
              <a:ext uri="{FF2B5EF4-FFF2-40B4-BE49-F238E27FC236}">
                <a16:creationId xmlns:a16="http://schemas.microsoft.com/office/drawing/2014/main" id="{B36638DE-65FC-4C65-9C88-FDCAD1B1CE21}"/>
              </a:ext>
            </a:extLst>
          </p:cNvPr>
          <p:cNvGrpSpPr>
            <a:grpSpLocks noChangeAspect="1"/>
          </p:cNvGrpSpPr>
          <p:nvPr/>
        </p:nvGrpSpPr>
        <p:grpSpPr>
          <a:xfrm>
            <a:off x="5628000" y="1859810"/>
            <a:ext cx="1120531" cy="1120531"/>
            <a:chOff x="5932610" y="2325701"/>
            <a:chExt cx="914400" cy="914400"/>
          </a:xfrm>
        </p:grpSpPr>
        <p:sp>
          <p:nvSpPr>
            <p:cNvPr id="247" name="Oval 246">
              <a:extLst>
                <a:ext uri="{FF2B5EF4-FFF2-40B4-BE49-F238E27FC236}">
                  <a16:creationId xmlns:a16="http://schemas.microsoft.com/office/drawing/2014/main" id="{96D0A6C2-438B-4D34-B28B-F1455D316DA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48" name="Group 247">
              <a:extLst>
                <a:ext uri="{FF2B5EF4-FFF2-40B4-BE49-F238E27FC236}">
                  <a16:creationId xmlns:a16="http://schemas.microsoft.com/office/drawing/2014/main" id="{B6EE04AD-3BFE-4EDB-9E9D-BF540F0EE6BD}"/>
                </a:ext>
              </a:extLst>
            </p:cNvPr>
            <p:cNvGrpSpPr>
              <a:grpSpLocks noChangeAspect="1"/>
            </p:cNvGrpSpPr>
            <p:nvPr/>
          </p:nvGrpSpPr>
          <p:grpSpPr>
            <a:xfrm>
              <a:off x="6222332" y="2484305"/>
              <a:ext cx="334986" cy="597213"/>
              <a:chOff x="9756147" y="5515365"/>
              <a:chExt cx="315631" cy="562708"/>
            </a:xfrm>
          </p:grpSpPr>
          <p:grpSp>
            <p:nvGrpSpPr>
              <p:cNvPr id="249" name="Group 248">
                <a:extLst>
                  <a:ext uri="{FF2B5EF4-FFF2-40B4-BE49-F238E27FC236}">
                    <a16:creationId xmlns:a16="http://schemas.microsoft.com/office/drawing/2014/main" id="{08E48AE4-6A3C-4BD5-A6DA-A68683B5B401}"/>
                  </a:ext>
                </a:extLst>
              </p:cNvPr>
              <p:cNvGrpSpPr/>
              <p:nvPr/>
            </p:nvGrpSpPr>
            <p:grpSpPr>
              <a:xfrm>
                <a:off x="9775703" y="5561872"/>
                <a:ext cx="276492" cy="508980"/>
                <a:chOff x="8817145" y="5862985"/>
                <a:chExt cx="200848" cy="389795"/>
              </a:xfrm>
            </p:grpSpPr>
            <p:sp>
              <p:nvSpPr>
                <p:cNvPr id="252" name="Rectangle 11">
                  <a:extLst>
                    <a:ext uri="{FF2B5EF4-FFF2-40B4-BE49-F238E27FC236}">
                      <a16:creationId xmlns:a16="http://schemas.microsoft.com/office/drawing/2014/main" id="{EABD14A3-1D61-4CE6-A9AC-F0B3D5487F8A}"/>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53" name="Rectangle 12">
                  <a:extLst>
                    <a:ext uri="{FF2B5EF4-FFF2-40B4-BE49-F238E27FC236}">
                      <a16:creationId xmlns:a16="http://schemas.microsoft.com/office/drawing/2014/main" id="{6B14F863-461A-405A-B7DD-09075D342AC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54" name="Freeform 17">
                  <a:extLst>
                    <a:ext uri="{FF2B5EF4-FFF2-40B4-BE49-F238E27FC236}">
                      <a16:creationId xmlns:a16="http://schemas.microsoft.com/office/drawing/2014/main" id="{01EC654B-7C6F-4D6A-AF2A-3A58BF8117A4}"/>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50" name="Freeform 464">
                <a:extLst>
                  <a:ext uri="{FF2B5EF4-FFF2-40B4-BE49-F238E27FC236}">
                    <a16:creationId xmlns:a16="http://schemas.microsoft.com/office/drawing/2014/main" id="{5CBE17EB-DE13-4BB1-9DEB-1DECF5468FDB}"/>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1" name="Picture 250">
                <a:extLst>
                  <a:ext uri="{FF2B5EF4-FFF2-40B4-BE49-F238E27FC236}">
                    <a16:creationId xmlns:a16="http://schemas.microsoft.com/office/drawing/2014/main" id="{E1B9D7F2-7D3D-4F0D-BC9D-9A21EBEA6C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55" name="Group 254">
            <a:extLst>
              <a:ext uri="{FF2B5EF4-FFF2-40B4-BE49-F238E27FC236}">
                <a16:creationId xmlns:a16="http://schemas.microsoft.com/office/drawing/2014/main" id="{1003732B-82E5-4587-AC63-D56666D0D70F}"/>
              </a:ext>
            </a:extLst>
          </p:cNvPr>
          <p:cNvGrpSpPr>
            <a:grpSpLocks noChangeAspect="1"/>
          </p:cNvGrpSpPr>
          <p:nvPr/>
        </p:nvGrpSpPr>
        <p:grpSpPr>
          <a:xfrm>
            <a:off x="3638424" y="1908188"/>
            <a:ext cx="1120531" cy="1120531"/>
            <a:chOff x="4611866" y="1684871"/>
            <a:chExt cx="914400" cy="914400"/>
          </a:xfrm>
        </p:grpSpPr>
        <p:sp>
          <p:nvSpPr>
            <p:cNvPr id="256" name="Oval 255">
              <a:extLst>
                <a:ext uri="{FF2B5EF4-FFF2-40B4-BE49-F238E27FC236}">
                  <a16:creationId xmlns:a16="http://schemas.microsoft.com/office/drawing/2014/main" id="{E215AD04-1D46-4C97-8837-9AB81B37A441}"/>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57" name="Group 256">
              <a:extLst>
                <a:ext uri="{FF2B5EF4-FFF2-40B4-BE49-F238E27FC236}">
                  <a16:creationId xmlns:a16="http://schemas.microsoft.com/office/drawing/2014/main" id="{ADC3BB02-3FAC-4263-B0BC-E8821A67EE7A}"/>
                </a:ext>
              </a:extLst>
            </p:cNvPr>
            <p:cNvGrpSpPr>
              <a:grpSpLocks noChangeAspect="1"/>
            </p:cNvGrpSpPr>
            <p:nvPr/>
          </p:nvGrpSpPr>
          <p:grpSpPr>
            <a:xfrm>
              <a:off x="4883530" y="1836335"/>
              <a:ext cx="355944" cy="611472"/>
              <a:chOff x="9002225" y="4856834"/>
              <a:chExt cx="250199" cy="429814"/>
            </a:xfrm>
          </p:grpSpPr>
          <p:grpSp>
            <p:nvGrpSpPr>
              <p:cNvPr id="258" name="Group 257">
                <a:extLst>
                  <a:ext uri="{FF2B5EF4-FFF2-40B4-BE49-F238E27FC236}">
                    <a16:creationId xmlns:a16="http://schemas.microsoft.com/office/drawing/2014/main" id="{78CE293E-1752-4CC1-BE34-8013C9897648}"/>
                  </a:ext>
                </a:extLst>
              </p:cNvPr>
              <p:cNvGrpSpPr>
                <a:grpSpLocks noChangeAspect="1"/>
              </p:cNvGrpSpPr>
              <p:nvPr/>
            </p:nvGrpSpPr>
            <p:grpSpPr>
              <a:xfrm>
                <a:off x="9002225" y="4856834"/>
                <a:ext cx="250199" cy="429814"/>
                <a:chOff x="7170738" y="7689850"/>
                <a:chExt cx="692150" cy="1189038"/>
              </a:xfrm>
            </p:grpSpPr>
            <p:sp>
              <p:nvSpPr>
                <p:cNvPr id="260" name="Freeform 10">
                  <a:extLst>
                    <a:ext uri="{FF2B5EF4-FFF2-40B4-BE49-F238E27FC236}">
                      <a16:creationId xmlns:a16="http://schemas.microsoft.com/office/drawing/2014/main" id="{3C1DFFD7-D091-4617-B3C4-233EBF1E711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1" name="Rectangle 11">
                  <a:extLst>
                    <a:ext uri="{FF2B5EF4-FFF2-40B4-BE49-F238E27FC236}">
                      <a16:creationId xmlns:a16="http://schemas.microsoft.com/office/drawing/2014/main" id="{056CB8BC-3C80-4628-8DC7-44FA4365B5B0}"/>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2" name="Rectangle 12">
                  <a:extLst>
                    <a:ext uri="{FF2B5EF4-FFF2-40B4-BE49-F238E27FC236}">
                      <a16:creationId xmlns:a16="http://schemas.microsoft.com/office/drawing/2014/main" id="{7924BDFD-4711-4EA3-B79F-8C440FAD2EB4}"/>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3" name="Freeform 13">
                  <a:extLst>
                    <a:ext uri="{FF2B5EF4-FFF2-40B4-BE49-F238E27FC236}">
                      <a16:creationId xmlns:a16="http://schemas.microsoft.com/office/drawing/2014/main" id="{D78510B4-9B4E-4D55-9343-18A09CB3F197}"/>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4" name="Rectangle 14">
                  <a:extLst>
                    <a:ext uri="{FF2B5EF4-FFF2-40B4-BE49-F238E27FC236}">
                      <a16:creationId xmlns:a16="http://schemas.microsoft.com/office/drawing/2014/main" id="{EE45F9A8-E118-47B5-9D58-3FB9D3515A40}"/>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5" name="Freeform 15">
                  <a:extLst>
                    <a:ext uri="{FF2B5EF4-FFF2-40B4-BE49-F238E27FC236}">
                      <a16:creationId xmlns:a16="http://schemas.microsoft.com/office/drawing/2014/main" id="{DBF1C5AC-5A59-4F2A-8956-47EC619B043B}"/>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6" name="Freeform 17">
                  <a:extLst>
                    <a:ext uri="{FF2B5EF4-FFF2-40B4-BE49-F238E27FC236}">
                      <a16:creationId xmlns:a16="http://schemas.microsoft.com/office/drawing/2014/main" id="{E88A33A7-7754-4D0B-B468-74E166AFBF6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59" name="Picture 258">
                <a:extLst>
                  <a:ext uri="{FF2B5EF4-FFF2-40B4-BE49-F238E27FC236}">
                    <a16:creationId xmlns:a16="http://schemas.microsoft.com/office/drawing/2014/main" id="{12E097AE-537E-4662-9145-C558DCBBBDB1}"/>
                  </a:ext>
                </a:extLst>
              </p:cNvPr>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67" name="Group 266">
            <a:extLst>
              <a:ext uri="{FF2B5EF4-FFF2-40B4-BE49-F238E27FC236}">
                <a16:creationId xmlns:a16="http://schemas.microsoft.com/office/drawing/2014/main" id="{D968C514-865E-4DD0-BB92-7C68C7885F14}"/>
              </a:ext>
            </a:extLst>
          </p:cNvPr>
          <p:cNvGrpSpPr>
            <a:grpSpLocks noChangeAspect="1"/>
          </p:cNvGrpSpPr>
          <p:nvPr/>
        </p:nvGrpSpPr>
        <p:grpSpPr>
          <a:xfrm>
            <a:off x="6021147" y="3913264"/>
            <a:ext cx="1120531" cy="1120531"/>
            <a:chOff x="7488915" y="4160672"/>
            <a:chExt cx="914400" cy="914400"/>
          </a:xfrm>
        </p:grpSpPr>
        <p:sp>
          <p:nvSpPr>
            <p:cNvPr id="268" name="Oval 267">
              <a:extLst>
                <a:ext uri="{FF2B5EF4-FFF2-40B4-BE49-F238E27FC236}">
                  <a16:creationId xmlns:a16="http://schemas.microsoft.com/office/drawing/2014/main" id="{9AD959AF-9212-40F4-BAFA-C151BB1638FC}"/>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69" name="Group 268">
              <a:extLst>
                <a:ext uri="{FF2B5EF4-FFF2-40B4-BE49-F238E27FC236}">
                  <a16:creationId xmlns:a16="http://schemas.microsoft.com/office/drawing/2014/main" id="{60DBC4E7-614E-4A16-B408-40E9AA85D9D1}"/>
                </a:ext>
              </a:extLst>
            </p:cNvPr>
            <p:cNvGrpSpPr>
              <a:grpSpLocks noChangeAspect="1"/>
            </p:cNvGrpSpPr>
            <p:nvPr/>
          </p:nvGrpSpPr>
          <p:grpSpPr>
            <a:xfrm>
              <a:off x="7725213" y="4317830"/>
              <a:ext cx="441804" cy="600084"/>
              <a:chOff x="11395930" y="2227184"/>
              <a:chExt cx="416827" cy="566158"/>
            </a:xfrm>
          </p:grpSpPr>
          <p:grpSp>
            <p:nvGrpSpPr>
              <p:cNvPr id="270" name="Group 269">
                <a:extLst>
                  <a:ext uri="{FF2B5EF4-FFF2-40B4-BE49-F238E27FC236}">
                    <a16:creationId xmlns:a16="http://schemas.microsoft.com/office/drawing/2014/main" id="{27772E1E-45B2-4AEA-B59D-87BE43C38522}"/>
                  </a:ext>
                </a:extLst>
              </p:cNvPr>
              <p:cNvGrpSpPr/>
              <p:nvPr/>
            </p:nvGrpSpPr>
            <p:grpSpPr>
              <a:xfrm>
                <a:off x="11403418" y="2232104"/>
                <a:ext cx="401275" cy="530028"/>
                <a:chOff x="8817145" y="5862982"/>
                <a:chExt cx="200853" cy="338001"/>
              </a:xfrm>
            </p:grpSpPr>
            <p:sp>
              <p:nvSpPr>
                <p:cNvPr id="274" name="Rectangle 11">
                  <a:extLst>
                    <a:ext uri="{FF2B5EF4-FFF2-40B4-BE49-F238E27FC236}">
                      <a16:creationId xmlns:a16="http://schemas.microsoft.com/office/drawing/2014/main" id="{BE01CCA4-FF65-40D0-8D6A-58C8D31D6D2E}"/>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75" name="Rectangle 12">
                  <a:extLst>
                    <a:ext uri="{FF2B5EF4-FFF2-40B4-BE49-F238E27FC236}">
                      <a16:creationId xmlns:a16="http://schemas.microsoft.com/office/drawing/2014/main" id="{4C1B82CA-62A5-42D6-A7F5-F71EACA2FD42}"/>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76" name="Freeform 17">
                  <a:extLst>
                    <a:ext uri="{FF2B5EF4-FFF2-40B4-BE49-F238E27FC236}">
                      <a16:creationId xmlns:a16="http://schemas.microsoft.com/office/drawing/2014/main" id="{3FC7930B-B1E6-42A3-BF83-FFAD60426C1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71" name="Freeform 9">
                <a:extLst>
                  <a:ext uri="{FF2B5EF4-FFF2-40B4-BE49-F238E27FC236}">
                    <a16:creationId xmlns:a16="http://schemas.microsoft.com/office/drawing/2014/main" id="{C8B1FD77-1B37-400A-8883-69A5C155256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a:extLst>
                  <a:ext uri="{FF2B5EF4-FFF2-40B4-BE49-F238E27FC236}">
                    <a16:creationId xmlns:a16="http://schemas.microsoft.com/office/drawing/2014/main" id="{8860C1FA-2534-4C4E-9285-0990DAECA4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73" name="Oval 272">
                <a:extLst>
                  <a:ext uri="{FF2B5EF4-FFF2-40B4-BE49-F238E27FC236}">
                    <a16:creationId xmlns:a16="http://schemas.microsoft.com/office/drawing/2014/main" id="{35C15195-59E1-40D5-B3F0-3307EB414A4A}"/>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77" name="Group 276">
            <a:extLst>
              <a:ext uri="{FF2B5EF4-FFF2-40B4-BE49-F238E27FC236}">
                <a16:creationId xmlns:a16="http://schemas.microsoft.com/office/drawing/2014/main" id="{1A84497F-C3A7-45C0-8BCE-29700504FE62}"/>
              </a:ext>
            </a:extLst>
          </p:cNvPr>
          <p:cNvGrpSpPr>
            <a:grpSpLocks noChangeAspect="1"/>
          </p:cNvGrpSpPr>
          <p:nvPr/>
        </p:nvGrpSpPr>
        <p:grpSpPr>
          <a:xfrm>
            <a:off x="4031571" y="3913264"/>
            <a:ext cx="1120531" cy="1120531"/>
            <a:chOff x="5301956" y="4678104"/>
            <a:chExt cx="914400" cy="914400"/>
          </a:xfrm>
        </p:grpSpPr>
        <p:sp>
          <p:nvSpPr>
            <p:cNvPr id="278" name="Oval 277">
              <a:extLst>
                <a:ext uri="{FF2B5EF4-FFF2-40B4-BE49-F238E27FC236}">
                  <a16:creationId xmlns:a16="http://schemas.microsoft.com/office/drawing/2014/main" id="{CC50B6CA-E1D0-44EA-9A4E-85CC9D97919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79" name="Group 278">
              <a:extLst>
                <a:ext uri="{FF2B5EF4-FFF2-40B4-BE49-F238E27FC236}">
                  <a16:creationId xmlns:a16="http://schemas.microsoft.com/office/drawing/2014/main" id="{ACFFA65A-EB31-4539-AE51-9579AB69C4A5}"/>
                </a:ext>
              </a:extLst>
            </p:cNvPr>
            <p:cNvGrpSpPr>
              <a:grpSpLocks noChangeAspect="1"/>
            </p:cNvGrpSpPr>
            <p:nvPr/>
          </p:nvGrpSpPr>
          <p:grpSpPr>
            <a:xfrm>
              <a:off x="5416532" y="4898732"/>
              <a:ext cx="674706" cy="433016"/>
              <a:chOff x="8025136" y="7417948"/>
              <a:chExt cx="1135149" cy="728520"/>
            </a:xfrm>
          </p:grpSpPr>
          <p:sp>
            <p:nvSpPr>
              <p:cNvPr id="280" name="Freeform 7">
                <a:extLst>
                  <a:ext uri="{FF2B5EF4-FFF2-40B4-BE49-F238E27FC236}">
                    <a16:creationId xmlns:a16="http://schemas.microsoft.com/office/drawing/2014/main" id="{8EF4EFC0-AF92-4AD5-832E-67BCC6A75819}"/>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281" name="Group 280">
                <a:extLst>
                  <a:ext uri="{FF2B5EF4-FFF2-40B4-BE49-F238E27FC236}">
                    <a16:creationId xmlns:a16="http://schemas.microsoft.com/office/drawing/2014/main" id="{B56E2199-10CF-4043-A28F-DD679E602BC7}"/>
                  </a:ext>
                </a:extLst>
              </p:cNvPr>
              <p:cNvGrpSpPr/>
              <p:nvPr/>
            </p:nvGrpSpPr>
            <p:grpSpPr>
              <a:xfrm>
                <a:off x="8025136" y="7417948"/>
                <a:ext cx="1135149" cy="728520"/>
                <a:chOff x="8025136" y="7417948"/>
                <a:chExt cx="1135149" cy="728520"/>
              </a:xfrm>
            </p:grpSpPr>
            <p:sp>
              <p:nvSpPr>
                <p:cNvPr id="282" name="Freeform 40">
                  <a:extLst>
                    <a:ext uri="{FF2B5EF4-FFF2-40B4-BE49-F238E27FC236}">
                      <a16:creationId xmlns:a16="http://schemas.microsoft.com/office/drawing/2014/main" id="{9E6D6F89-EC93-44FC-95BB-D1C515F0568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83" name="Freeform 512">
                  <a:extLst>
                    <a:ext uri="{FF2B5EF4-FFF2-40B4-BE49-F238E27FC236}">
                      <a16:creationId xmlns:a16="http://schemas.microsoft.com/office/drawing/2014/main" id="{39AD14DA-FB78-4BBD-903B-88D5502FFF4C}"/>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sp>
        <p:nvSpPr>
          <p:cNvPr id="16" name="Rectangle 15">
            <a:extLst>
              <a:ext uri="{FF2B5EF4-FFF2-40B4-BE49-F238E27FC236}">
                <a16:creationId xmlns:a16="http://schemas.microsoft.com/office/drawing/2014/main" id="{D3D6E1FB-5412-420C-9E8F-0370079FF7D3}"/>
              </a:ext>
            </a:extLst>
          </p:cNvPr>
          <p:cNvSpPr/>
          <p:nvPr/>
        </p:nvSpPr>
        <p:spPr>
          <a:xfrm>
            <a:off x="3857254" y="3202706"/>
            <a:ext cx="4477493"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MOBILE AND PERSONAL DEVICES</a:t>
            </a:r>
          </a:p>
        </p:txBody>
      </p:sp>
      <p:grpSp>
        <p:nvGrpSpPr>
          <p:cNvPr id="150" name="Group 149">
            <a:extLst>
              <a:ext uri="{FF2B5EF4-FFF2-40B4-BE49-F238E27FC236}">
                <a16:creationId xmlns:a16="http://schemas.microsoft.com/office/drawing/2014/main" id="{50F052F2-5AF8-49A9-96EE-6D03F40C4219}"/>
              </a:ext>
            </a:extLst>
          </p:cNvPr>
          <p:cNvGrpSpPr>
            <a:grpSpLocks noChangeAspect="1"/>
          </p:cNvGrpSpPr>
          <p:nvPr/>
        </p:nvGrpSpPr>
        <p:grpSpPr>
          <a:xfrm>
            <a:off x="4630241" y="603272"/>
            <a:ext cx="432015" cy="432015"/>
            <a:chOff x="5800549" y="3375773"/>
            <a:chExt cx="914400" cy="914400"/>
          </a:xfrm>
        </p:grpSpPr>
        <p:sp>
          <p:nvSpPr>
            <p:cNvPr id="15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56" name="Group 155"/>
          <p:cNvGrpSpPr/>
          <p:nvPr/>
        </p:nvGrpSpPr>
        <p:grpSpPr>
          <a:xfrm>
            <a:off x="1196930" y="3940069"/>
            <a:ext cx="432014" cy="432014"/>
            <a:chOff x="2298257" y="3149636"/>
            <a:chExt cx="1143000" cy="1143000"/>
          </a:xfrm>
        </p:grpSpPr>
        <p:sp>
          <p:nvSpPr>
            <p:cNvPr id="157"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58" name="Picture 15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0" name="Group 9"/>
          <p:cNvGrpSpPr/>
          <p:nvPr/>
        </p:nvGrpSpPr>
        <p:grpSpPr>
          <a:xfrm>
            <a:off x="7617577" y="1914866"/>
            <a:ext cx="1120531" cy="1120531"/>
            <a:chOff x="7770325" y="1952766"/>
            <a:chExt cx="1143000" cy="1143000"/>
          </a:xfrm>
        </p:grpSpPr>
        <p:sp>
          <p:nvSpPr>
            <p:cNvPr id="288" name="Oval 287">
              <a:extLst>
                <a:ext uri="{FF2B5EF4-FFF2-40B4-BE49-F238E27FC236}">
                  <a16:creationId xmlns:a16="http://schemas.microsoft.com/office/drawing/2014/main" id="{E9302449-95BA-4D62-9AFE-58DBE11E383C}"/>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8" name="Picture 197"/>
            <p:cNvPicPr>
              <a:picLocks noChangeAspect="1"/>
            </p:cNvPicPr>
            <p:nvPr/>
          </p:nvPicPr>
          <p:blipFill>
            <a:blip r:embed="rId8"/>
            <a:stretch>
              <a:fillRect/>
            </a:stretch>
          </p:blipFill>
          <p:spPr>
            <a:xfrm>
              <a:off x="8124028" y="2158391"/>
              <a:ext cx="438918" cy="763335"/>
            </a:xfrm>
            <a:prstGeom prst="rect">
              <a:avLst/>
            </a:prstGeom>
          </p:spPr>
        </p:pic>
        <p:pic>
          <p:nvPicPr>
            <p:cNvPr id="200" name="Picture 199">
              <a:extLst>
                <a:ext uri="{FF2B5EF4-FFF2-40B4-BE49-F238E27FC236}">
                  <a16:creationId xmlns:a16="http://schemas.microsoft.com/office/drawing/2014/main" id="{E1B9D7F2-7D3D-4F0D-BC9D-9A21EBEA6C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9" name="Group 8"/>
          <p:cNvGrpSpPr/>
          <p:nvPr/>
        </p:nvGrpSpPr>
        <p:grpSpPr>
          <a:xfrm>
            <a:off x="8010724" y="3834052"/>
            <a:ext cx="1120531" cy="1120531"/>
            <a:chOff x="8785063" y="2988618"/>
            <a:chExt cx="1143000" cy="1143000"/>
          </a:xfrm>
        </p:grpSpPr>
        <p:grpSp>
          <p:nvGrpSpPr>
            <p:cNvPr id="299" name="Group 298">
              <a:extLst>
                <a:ext uri="{FF2B5EF4-FFF2-40B4-BE49-F238E27FC236}">
                  <a16:creationId xmlns:a16="http://schemas.microsoft.com/office/drawing/2014/main" id="{54A36A50-A5A7-4FD8-A772-763BF0106A67}"/>
                </a:ext>
              </a:extLst>
            </p:cNvPr>
            <p:cNvGrpSpPr>
              <a:grpSpLocks noChangeAspect="1"/>
            </p:cNvGrpSpPr>
            <p:nvPr/>
          </p:nvGrpSpPr>
          <p:grpSpPr>
            <a:xfrm>
              <a:off x="8785063" y="2988618"/>
              <a:ext cx="1143000" cy="1143000"/>
              <a:chOff x="7212772" y="5496293"/>
              <a:chExt cx="914400" cy="914400"/>
            </a:xfrm>
          </p:grpSpPr>
          <p:sp>
            <p:nvSpPr>
              <p:cNvPr id="300" name="Oval 299">
                <a:extLst>
                  <a:ext uri="{FF2B5EF4-FFF2-40B4-BE49-F238E27FC236}">
                    <a16:creationId xmlns:a16="http://schemas.microsoft.com/office/drawing/2014/main" id="{DAB1A55B-F873-487C-AE12-4B5BF2243EB7}"/>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02" name="Freeform 7">
                <a:extLst>
                  <a:ext uri="{FF2B5EF4-FFF2-40B4-BE49-F238E27FC236}">
                    <a16:creationId xmlns:a16="http://schemas.microsoft.com/office/drawing/2014/main" id="{759CDA06-0BCD-47EC-8146-BE15DEE579C1}"/>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6" name="Picture 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1957" y="3307382"/>
              <a:ext cx="849211" cy="550573"/>
            </a:xfrm>
            <a:prstGeom prst="rect">
              <a:avLst/>
            </a:prstGeom>
          </p:spPr>
        </p:pic>
      </p:grpSp>
      <p:grpSp>
        <p:nvGrpSpPr>
          <p:cNvPr id="213" name="Group 212">
            <a:extLst>
              <a:ext uri="{FF2B5EF4-FFF2-40B4-BE49-F238E27FC236}">
                <a16:creationId xmlns:a16="http://schemas.microsoft.com/office/drawing/2014/main" id="{70AA8547-DD40-423A-84D5-823A64863D58}"/>
              </a:ext>
            </a:extLst>
          </p:cNvPr>
          <p:cNvGrpSpPr>
            <a:grpSpLocks noChangeAspect="1"/>
          </p:cNvGrpSpPr>
          <p:nvPr/>
        </p:nvGrpSpPr>
        <p:grpSpPr>
          <a:xfrm>
            <a:off x="2018308" y="1828405"/>
            <a:ext cx="457200" cy="457200"/>
            <a:chOff x="3221255" y="1462391"/>
            <a:chExt cx="1143000" cy="1143000"/>
          </a:xfrm>
        </p:grpSpPr>
        <p:sp>
          <p:nvSpPr>
            <p:cNvPr id="214" name="Freeform 5">
              <a:extLst>
                <a:ext uri="{FF2B5EF4-FFF2-40B4-BE49-F238E27FC236}">
                  <a16:creationId xmlns:a16="http://schemas.microsoft.com/office/drawing/2014/main" id="{85942E35-C1F5-4F78-A8C6-84591E971DB3}"/>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5" name="Picture 214">
              <a:extLst>
                <a:ext uri="{FF2B5EF4-FFF2-40B4-BE49-F238E27FC236}">
                  <a16:creationId xmlns:a16="http://schemas.microsoft.com/office/drawing/2014/main" id="{9D66CFA7-5D3B-468E-8B5F-0EBE8224FE82}"/>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217" name="Group 216">
            <a:extLst>
              <a:ext uri="{FF2B5EF4-FFF2-40B4-BE49-F238E27FC236}">
                <a16:creationId xmlns:a16="http://schemas.microsoft.com/office/drawing/2014/main" id="{DA71FCF6-670C-402A-9B1A-2AF333E40FFF}"/>
              </a:ext>
            </a:extLst>
          </p:cNvPr>
          <p:cNvGrpSpPr>
            <a:grpSpLocks noChangeAspect="1"/>
          </p:cNvGrpSpPr>
          <p:nvPr/>
        </p:nvGrpSpPr>
        <p:grpSpPr>
          <a:xfrm>
            <a:off x="7401570" y="822832"/>
            <a:ext cx="457200" cy="457200"/>
            <a:chOff x="8002959" y="1462392"/>
            <a:chExt cx="1143000" cy="1143000"/>
          </a:xfrm>
        </p:grpSpPr>
        <p:sp>
          <p:nvSpPr>
            <p:cNvPr id="218" name="Oval 217">
              <a:extLst>
                <a:ext uri="{FF2B5EF4-FFF2-40B4-BE49-F238E27FC236}">
                  <a16:creationId xmlns:a16="http://schemas.microsoft.com/office/drawing/2014/main" id="{7CF6E4E1-49BF-434E-8BF7-D8C0EC84F31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19" name="Picture 218">
              <a:extLst>
                <a:ext uri="{FF2B5EF4-FFF2-40B4-BE49-F238E27FC236}">
                  <a16:creationId xmlns:a16="http://schemas.microsoft.com/office/drawing/2014/main" id="{BA44608A-7E31-48BA-A834-6BA714252EB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8080896" y="1734550"/>
              <a:ext cx="974153" cy="649435"/>
            </a:xfrm>
            <a:prstGeom prst="rect">
              <a:avLst/>
            </a:prstGeom>
          </p:spPr>
        </p:pic>
        <p:pic>
          <p:nvPicPr>
            <p:cNvPr id="220" name="Picture 219">
              <a:extLst>
                <a:ext uri="{FF2B5EF4-FFF2-40B4-BE49-F238E27FC236}">
                  <a16:creationId xmlns:a16="http://schemas.microsoft.com/office/drawing/2014/main" id="{610EF0F8-4D20-49A5-A2B4-2A17955A7378}"/>
                </a:ext>
              </a:extLst>
            </p:cNvPr>
            <p:cNvPicPr>
              <a:picLocks noChangeAspect="1"/>
            </p:cNvPicPr>
            <p:nvPr/>
          </p:nvPicPr>
          <p:blipFill>
            <a:blip r:embed="rId16">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21" name="Group 220">
            <a:extLst>
              <a:ext uri="{FF2B5EF4-FFF2-40B4-BE49-F238E27FC236}">
                <a16:creationId xmlns:a16="http://schemas.microsoft.com/office/drawing/2014/main" id="{5E671EF0-5F4D-4C35-8E83-8C5321F87DBD}"/>
              </a:ext>
            </a:extLst>
          </p:cNvPr>
          <p:cNvGrpSpPr>
            <a:grpSpLocks noChangeAspect="1"/>
          </p:cNvGrpSpPr>
          <p:nvPr/>
        </p:nvGrpSpPr>
        <p:grpSpPr>
          <a:xfrm>
            <a:off x="10262741" y="2415700"/>
            <a:ext cx="457200" cy="457200"/>
            <a:chOff x="9223938" y="3153888"/>
            <a:chExt cx="1143000" cy="1143000"/>
          </a:xfrm>
        </p:grpSpPr>
        <p:sp>
          <p:nvSpPr>
            <p:cNvPr id="222" name="Oval 221">
              <a:extLst>
                <a:ext uri="{FF2B5EF4-FFF2-40B4-BE49-F238E27FC236}">
                  <a16:creationId xmlns:a16="http://schemas.microsoft.com/office/drawing/2014/main" id="{D2F49B7B-C18C-46C9-AF75-23334BE2037E}"/>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23" name="Picture 222">
              <a:extLst>
                <a:ext uri="{FF2B5EF4-FFF2-40B4-BE49-F238E27FC236}">
                  <a16:creationId xmlns:a16="http://schemas.microsoft.com/office/drawing/2014/main" id="{AD70191F-ADC7-46C7-B9A2-D6F9C26BC93E}"/>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224" name="On-Premises Building">
            <a:extLst>
              <a:ext uri="{FF2B5EF4-FFF2-40B4-BE49-F238E27FC236}">
                <a16:creationId xmlns:a16="http://schemas.microsoft.com/office/drawing/2014/main" id="{B1455F70-E7AE-442B-8E3E-DD1C509D920D}"/>
              </a:ext>
            </a:extLst>
          </p:cNvPr>
          <p:cNvGrpSpPr/>
          <p:nvPr/>
        </p:nvGrpSpPr>
        <p:grpSpPr>
          <a:xfrm>
            <a:off x="2271577" y="5357255"/>
            <a:ext cx="710232" cy="1009100"/>
            <a:chOff x="4410437" y="5171160"/>
            <a:chExt cx="871461" cy="1238332"/>
          </a:xfrm>
        </p:grpSpPr>
        <p:sp>
          <p:nvSpPr>
            <p:cNvPr id="225" name="Freeform 12">
              <a:extLst>
                <a:ext uri="{FF2B5EF4-FFF2-40B4-BE49-F238E27FC236}">
                  <a16:creationId xmlns:a16="http://schemas.microsoft.com/office/drawing/2014/main" id="{9405A493-C01F-4D8A-8F82-357EE83F5A95}"/>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6" name="Rectangle 14">
              <a:extLst>
                <a:ext uri="{FF2B5EF4-FFF2-40B4-BE49-F238E27FC236}">
                  <a16:creationId xmlns:a16="http://schemas.microsoft.com/office/drawing/2014/main" id="{00F4639F-EBFA-4122-B5D6-398CC9551567}"/>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7" name="Rectangle 15">
              <a:extLst>
                <a:ext uri="{FF2B5EF4-FFF2-40B4-BE49-F238E27FC236}">
                  <a16:creationId xmlns:a16="http://schemas.microsoft.com/office/drawing/2014/main" id="{5BFBFDAB-1229-4F4C-9847-B68357836233}"/>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8" name="Rectangle 16">
              <a:extLst>
                <a:ext uri="{FF2B5EF4-FFF2-40B4-BE49-F238E27FC236}">
                  <a16:creationId xmlns:a16="http://schemas.microsoft.com/office/drawing/2014/main" id="{F97D5167-6E2E-4847-9CF7-5212A0F5E7E3}"/>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9" name="Rectangle 17">
              <a:extLst>
                <a:ext uri="{FF2B5EF4-FFF2-40B4-BE49-F238E27FC236}">
                  <a16:creationId xmlns:a16="http://schemas.microsoft.com/office/drawing/2014/main" id="{AA840095-06FC-4254-A6FC-559974115F28}"/>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0" name="Rectangle 18">
              <a:extLst>
                <a:ext uri="{FF2B5EF4-FFF2-40B4-BE49-F238E27FC236}">
                  <a16:creationId xmlns:a16="http://schemas.microsoft.com/office/drawing/2014/main" id="{14721F6D-C3A3-42D8-BC21-280C257F947B}"/>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1" name="Rectangle 19">
              <a:extLst>
                <a:ext uri="{FF2B5EF4-FFF2-40B4-BE49-F238E27FC236}">
                  <a16:creationId xmlns:a16="http://schemas.microsoft.com/office/drawing/2014/main" id="{00B4F973-AC2A-47FC-9B9B-A174B0CED76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2" name="Rectangle 20">
              <a:extLst>
                <a:ext uri="{FF2B5EF4-FFF2-40B4-BE49-F238E27FC236}">
                  <a16:creationId xmlns:a16="http://schemas.microsoft.com/office/drawing/2014/main" id="{EC6CBD63-CD0A-4DF4-9C95-622F19F11B9F}"/>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3" name="Rectangle 21">
              <a:extLst>
                <a:ext uri="{FF2B5EF4-FFF2-40B4-BE49-F238E27FC236}">
                  <a16:creationId xmlns:a16="http://schemas.microsoft.com/office/drawing/2014/main" id="{CC2BC212-6C4B-4D5C-B3CF-7058455DBB04}"/>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4" name="Rectangle 22">
              <a:extLst>
                <a:ext uri="{FF2B5EF4-FFF2-40B4-BE49-F238E27FC236}">
                  <a16:creationId xmlns:a16="http://schemas.microsoft.com/office/drawing/2014/main" id="{4D23D30A-AED3-4304-98F1-B1B55235EF56}"/>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5" name="Rectangle 23">
              <a:extLst>
                <a:ext uri="{FF2B5EF4-FFF2-40B4-BE49-F238E27FC236}">
                  <a16:creationId xmlns:a16="http://schemas.microsoft.com/office/drawing/2014/main" id="{6BC01428-0DE3-41FC-9182-AD5869549D8B}"/>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6" name="Rectangle 24">
              <a:extLst>
                <a:ext uri="{FF2B5EF4-FFF2-40B4-BE49-F238E27FC236}">
                  <a16:creationId xmlns:a16="http://schemas.microsoft.com/office/drawing/2014/main" id="{94356464-EA08-45A5-8666-7F8013F97AC9}"/>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7" name="Rectangle 25">
              <a:extLst>
                <a:ext uri="{FF2B5EF4-FFF2-40B4-BE49-F238E27FC236}">
                  <a16:creationId xmlns:a16="http://schemas.microsoft.com/office/drawing/2014/main" id="{15139F85-A05D-4535-8D2A-B8DA8CDD0F46}"/>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8" name="Rectangle 26">
              <a:extLst>
                <a:ext uri="{FF2B5EF4-FFF2-40B4-BE49-F238E27FC236}">
                  <a16:creationId xmlns:a16="http://schemas.microsoft.com/office/drawing/2014/main" id="{AF488B60-12E7-40DA-9BB6-817011B368FF}"/>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9" name="Rectangle 27">
              <a:extLst>
                <a:ext uri="{FF2B5EF4-FFF2-40B4-BE49-F238E27FC236}">
                  <a16:creationId xmlns:a16="http://schemas.microsoft.com/office/drawing/2014/main" id="{24C72E84-9381-49B5-93E7-EEF74FB99CC0}"/>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0" name="Rectangle 28">
              <a:extLst>
                <a:ext uri="{FF2B5EF4-FFF2-40B4-BE49-F238E27FC236}">
                  <a16:creationId xmlns:a16="http://schemas.microsoft.com/office/drawing/2014/main" id="{8B40F42B-C6B1-4DC3-BA5E-F6BC0FDF538C}"/>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1" name="Freeform 30">
              <a:extLst>
                <a:ext uri="{FF2B5EF4-FFF2-40B4-BE49-F238E27FC236}">
                  <a16:creationId xmlns:a16="http://schemas.microsoft.com/office/drawing/2014/main" id="{A65DF76D-2F55-482B-B700-3F2EB58C10D8}"/>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2" name="Rectangle 32">
              <a:extLst>
                <a:ext uri="{FF2B5EF4-FFF2-40B4-BE49-F238E27FC236}">
                  <a16:creationId xmlns:a16="http://schemas.microsoft.com/office/drawing/2014/main" id="{CAE1E00F-DC20-4094-AA3C-195EEDC1E513}"/>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3" name="Rectangle 34">
              <a:extLst>
                <a:ext uri="{FF2B5EF4-FFF2-40B4-BE49-F238E27FC236}">
                  <a16:creationId xmlns:a16="http://schemas.microsoft.com/office/drawing/2014/main" id="{7D7DE54C-D9B3-4BF6-9D40-F9E73834497E}"/>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4" name="Rectangle 36">
              <a:extLst>
                <a:ext uri="{FF2B5EF4-FFF2-40B4-BE49-F238E27FC236}">
                  <a16:creationId xmlns:a16="http://schemas.microsoft.com/office/drawing/2014/main" id="{559FF3DC-1CDC-4656-B7C5-EFB8C131BCAE}"/>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5" name="Rectangle 38">
              <a:extLst>
                <a:ext uri="{FF2B5EF4-FFF2-40B4-BE49-F238E27FC236}">
                  <a16:creationId xmlns:a16="http://schemas.microsoft.com/office/drawing/2014/main" id="{CC9812A2-8B7B-4E52-91E7-86DA43EB80AD}"/>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4" name="Rectangle 40">
              <a:extLst>
                <a:ext uri="{FF2B5EF4-FFF2-40B4-BE49-F238E27FC236}">
                  <a16:creationId xmlns:a16="http://schemas.microsoft.com/office/drawing/2014/main" id="{F7A340DC-5BC7-4B44-863C-9BF2C70626E3}"/>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5" name="Rectangle 41">
              <a:extLst>
                <a:ext uri="{FF2B5EF4-FFF2-40B4-BE49-F238E27FC236}">
                  <a16:creationId xmlns:a16="http://schemas.microsoft.com/office/drawing/2014/main" id="{94FF6902-798A-4317-8F3B-13C314D73FF7}"/>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6" name="Rectangle 42">
              <a:extLst>
                <a:ext uri="{FF2B5EF4-FFF2-40B4-BE49-F238E27FC236}">
                  <a16:creationId xmlns:a16="http://schemas.microsoft.com/office/drawing/2014/main" id="{8C75C11C-27A9-4742-82B7-108D65219CF4}"/>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7" name="Rectangle 43">
              <a:extLst>
                <a:ext uri="{FF2B5EF4-FFF2-40B4-BE49-F238E27FC236}">
                  <a16:creationId xmlns:a16="http://schemas.microsoft.com/office/drawing/2014/main" id="{50DC00B7-F9BD-4555-B9A7-404BC86C0D6B}"/>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9" name="Rectangle 44">
              <a:extLst>
                <a:ext uri="{FF2B5EF4-FFF2-40B4-BE49-F238E27FC236}">
                  <a16:creationId xmlns:a16="http://schemas.microsoft.com/office/drawing/2014/main" id="{E8B2AEB9-252F-4C18-9258-00D35AF77071}"/>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0" name="Rectangle 45">
              <a:extLst>
                <a:ext uri="{FF2B5EF4-FFF2-40B4-BE49-F238E27FC236}">
                  <a16:creationId xmlns:a16="http://schemas.microsoft.com/office/drawing/2014/main" id="{ED570260-B8A4-4EB3-B451-F1DEDDC765E6}"/>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1" name="Rectangle 46">
              <a:extLst>
                <a:ext uri="{FF2B5EF4-FFF2-40B4-BE49-F238E27FC236}">
                  <a16:creationId xmlns:a16="http://schemas.microsoft.com/office/drawing/2014/main" id="{CA54B271-DB50-4669-904C-B9BE8F5FB1CB}"/>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2" name="Rectangle 47">
              <a:extLst>
                <a:ext uri="{FF2B5EF4-FFF2-40B4-BE49-F238E27FC236}">
                  <a16:creationId xmlns:a16="http://schemas.microsoft.com/office/drawing/2014/main" id="{232B61AC-1F95-4292-94F4-5478A7DFE8D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spTree>
    <p:extLst>
      <p:ext uri="{BB962C8B-B14F-4D97-AF65-F5344CB8AC3E}">
        <p14:creationId xmlns:p14="http://schemas.microsoft.com/office/powerpoint/2010/main" val="339642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Group 456">
            <a:extLst>
              <a:ext uri="{FF2B5EF4-FFF2-40B4-BE49-F238E27FC236}">
                <a16:creationId xmlns:a16="http://schemas.microsoft.com/office/drawing/2014/main" id="{462DA041-3556-F14E-BAF2-D6EF1BAC264C}"/>
              </a:ext>
            </a:extLst>
          </p:cNvPr>
          <p:cNvGrpSpPr/>
          <p:nvPr/>
        </p:nvGrpSpPr>
        <p:grpSpPr>
          <a:xfrm>
            <a:off x="9301116" y="4972943"/>
            <a:ext cx="475216" cy="475216"/>
            <a:chOff x="7996472" y="4632292"/>
            <a:chExt cx="1143000" cy="1143000"/>
          </a:xfrm>
        </p:grpSpPr>
        <p:sp>
          <p:nvSpPr>
            <p:cNvPr id="458" name="Oval 457">
              <a:extLst>
                <a:ext uri="{FF2B5EF4-FFF2-40B4-BE49-F238E27FC236}">
                  <a16:creationId xmlns:a16="http://schemas.microsoft.com/office/drawing/2014/main" id="{C3B798BD-414F-E14F-8273-6EE6503781F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59" name="Picture 458">
              <a:extLst>
                <a:ext uri="{FF2B5EF4-FFF2-40B4-BE49-F238E27FC236}">
                  <a16:creationId xmlns:a16="http://schemas.microsoft.com/office/drawing/2014/main" id="{CAD4AAB0-C36F-F841-9FC1-4B8032D3F43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507" name="Dotted Circle">
            <a:extLst>
              <a:ext uri="{FF2B5EF4-FFF2-40B4-BE49-F238E27FC236}">
                <a16:creationId xmlns:a16="http://schemas.microsoft.com/office/drawing/2014/main" id="{90B428B6-F117-0D4C-8663-5E93F68EFB17}"/>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544" name="Group 543">
            <a:extLst>
              <a:ext uri="{FF2B5EF4-FFF2-40B4-BE49-F238E27FC236}">
                <a16:creationId xmlns:a16="http://schemas.microsoft.com/office/drawing/2014/main" id="{C4510EE4-F256-EF42-A358-459740A974B5}"/>
              </a:ext>
            </a:extLst>
          </p:cNvPr>
          <p:cNvGrpSpPr/>
          <p:nvPr/>
        </p:nvGrpSpPr>
        <p:grpSpPr>
          <a:xfrm>
            <a:off x="3134471" y="5269283"/>
            <a:ext cx="1080950" cy="1038521"/>
            <a:chOff x="3221327" y="5411300"/>
            <a:chExt cx="1102625" cy="1059345"/>
          </a:xfrm>
        </p:grpSpPr>
        <p:grpSp>
          <p:nvGrpSpPr>
            <p:cNvPr id="545" name="Group 544">
              <a:extLst>
                <a:ext uri="{FF2B5EF4-FFF2-40B4-BE49-F238E27FC236}">
                  <a16:creationId xmlns:a16="http://schemas.microsoft.com/office/drawing/2014/main" id="{8E19D677-1A92-0947-BD74-990E7DA38D8D}"/>
                </a:ext>
              </a:extLst>
            </p:cNvPr>
            <p:cNvGrpSpPr/>
            <p:nvPr/>
          </p:nvGrpSpPr>
          <p:grpSpPr>
            <a:xfrm>
              <a:off x="3221327" y="5756631"/>
              <a:ext cx="367510" cy="311388"/>
              <a:chOff x="4947743" y="5339803"/>
              <a:chExt cx="825499" cy="706436"/>
            </a:xfrm>
          </p:grpSpPr>
          <p:sp>
            <p:nvSpPr>
              <p:cNvPr id="571" name="Freeform 5">
                <a:extLst>
                  <a:ext uri="{FF2B5EF4-FFF2-40B4-BE49-F238E27FC236}">
                    <a16:creationId xmlns:a16="http://schemas.microsoft.com/office/drawing/2014/main" id="{BD0B6DF9-C12D-7746-95AE-3F926E36BCC9}"/>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2" name="Freeform 6">
                <a:extLst>
                  <a:ext uri="{FF2B5EF4-FFF2-40B4-BE49-F238E27FC236}">
                    <a16:creationId xmlns:a16="http://schemas.microsoft.com/office/drawing/2014/main" id="{67E026F4-2763-2F40-B427-6AD78A0659A0}"/>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3" name="Freeform 7">
                <a:extLst>
                  <a:ext uri="{FF2B5EF4-FFF2-40B4-BE49-F238E27FC236}">
                    <a16:creationId xmlns:a16="http://schemas.microsoft.com/office/drawing/2014/main" id="{E2988257-66B7-0146-9E1B-9687237288B2}"/>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4" name="Freeform 8">
                <a:extLst>
                  <a:ext uri="{FF2B5EF4-FFF2-40B4-BE49-F238E27FC236}">
                    <a16:creationId xmlns:a16="http://schemas.microsoft.com/office/drawing/2014/main" id="{12FC7B0B-04CC-2148-A849-E44BD23395B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5" name="Line 9">
                <a:extLst>
                  <a:ext uri="{FF2B5EF4-FFF2-40B4-BE49-F238E27FC236}">
                    <a16:creationId xmlns:a16="http://schemas.microsoft.com/office/drawing/2014/main" id="{E449B19F-C72C-784D-98AA-FCF6322224D4}"/>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6" name="Line 10">
                <a:extLst>
                  <a:ext uri="{FF2B5EF4-FFF2-40B4-BE49-F238E27FC236}">
                    <a16:creationId xmlns:a16="http://schemas.microsoft.com/office/drawing/2014/main" id="{5FD0F138-3326-914E-8D26-AA53A028F2B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6" name="Group 545">
              <a:extLst>
                <a:ext uri="{FF2B5EF4-FFF2-40B4-BE49-F238E27FC236}">
                  <a16:creationId xmlns:a16="http://schemas.microsoft.com/office/drawing/2014/main" id="{4B3407A6-CDAA-604D-A5F0-0B5484421082}"/>
                </a:ext>
              </a:extLst>
            </p:cNvPr>
            <p:cNvGrpSpPr>
              <a:grpSpLocks noChangeAspect="1"/>
            </p:cNvGrpSpPr>
            <p:nvPr/>
          </p:nvGrpSpPr>
          <p:grpSpPr>
            <a:xfrm>
              <a:off x="3646206" y="6109142"/>
              <a:ext cx="272889" cy="361503"/>
              <a:chOff x="7063209" y="2163774"/>
              <a:chExt cx="658103" cy="834116"/>
            </a:xfrm>
          </p:grpSpPr>
          <p:sp>
            <p:nvSpPr>
              <p:cNvPr id="559" name="Freeform 29">
                <a:extLst>
                  <a:ext uri="{FF2B5EF4-FFF2-40B4-BE49-F238E27FC236}">
                    <a16:creationId xmlns:a16="http://schemas.microsoft.com/office/drawing/2014/main" id="{11E849A4-F9CC-DE43-9D7B-777E0F31DE64}"/>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0" name="Freeform 30">
                <a:extLst>
                  <a:ext uri="{FF2B5EF4-FFF2-40B4-BE49-F238E27FC236}">
                    <a16:creationId xmlns:a16="http://schemas.microsoft.com/office/drawing/2014/main" id="{E815327F-EED7-6E44-8531-E16FF02F752F}"/>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1" name="Rectangle 31">
                <a:extLst>
                  <a:ext uri="{FF2B5EF4-FFF2-40B4-BE49-F238E27FC236}">
                    <a16:creationId xmlns:a16="http://schemas.microsoft.com/office/drawing/2014/main" id="{5103DB31-AF4B-5949-95C9-A6518F41491C}"/>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2" name="Rectangle 32">
                <a:extLst>
                  <a:ext uri="{FF2B5EF4-FFF2-40B4-BE49-F238E27FC236}">
                    <a16:creationId xmlns:a16="http://schemas.microsoft.com/office/drawing/2014/main" id="{DF496FBB-CBBD-7D4C-887C-E9EB0ACA3D4C}"/>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3" name="Rectangle 33">
                <a:extLst>
                  <a:ext uri="{FF2B5EF4-FFF2-40B4-BE49-F238E27FC236}">
                    <a16:creationId xmlns:a16="http://schemas.microsoft.com/office/drawing/2014/main" id="{E69D1ABA-979C-5B4B-ACF2-E172C30D6695}"/>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4" name="Freeform 34">
                <a:extLst>
                  <a:ext uri="{FF2B5EF4-FFF2-40B4-BE49-F238E27FC236}">
                    <a16:creationId xmlns:a16="http://schemas.microsoft.com/office/drawing/2014/main" id="{7678357E-5246-EE4B-92DC-D2179FDB3109}"/>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5" name="Line 35">
                <a:extLst>
                  <a:ext uri="{FF2B5EF4-FFF2-40B4-BE49-F238E27FC236}">
                    <a16:creationId xmlns:a16="http://schemas.microsoft.com/office/drawing/2014/main" id="{E6AC1EC1-532E-B94D-98BA-3C2D3D0CDC81}"/>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6" name="Line 36">
                <a:extLst>
                  <a:ext uri="{FF2B5EF4-FFF2-40B4-BE49-F238E27FC236}">
                    <a16:creationId xmlns:a16="http://schemas.microsoft.com/office/drawing/2014/main" id="{5B35C1EC-4A2E-4B40-A0A7-65914A83EA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7" name="Line 37">
                <a:extLst>
                  <a:ext uri="{FF2B5EF4-FFF2-40B4-BE49-F238E27FC236}">
                    <a16:creationId xmlns:a16="http://schemas.microsoft.com/office/drawing/2014/main" id="{D760A972-63A8-2241-8D5B-7016E8A634AD}"/>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8" name="Line 38">
                <a:extLst>
                  <a:ext uri="{FF2B5EF4-FFF2-40B4-BE49-F238E27FC236}">
                    <a16:creationId xmlns:a16="http://schemas.microsoft.com/office/drawing/2014/main" id="{389395FB-13B9-B043-9AA1-10193FFFA9B6}"/>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9" name="Line 39">
                <a:extLst>
                  <a:ext uri="{FF2B5EF4-FFF2-40B4-BE49-F238E27FC236}">
                    <a16:creationId xmlns:a16="http://schemas.microsoft.com/office/drawing/2014/main" id="{965DF336-E03C-364A-9A17-B810F5A4ED1F}"/>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70" name="Line 40">
                <a:extLst>
                  <a:ext uri="{FF2B5EF4-FFF2-40B4-BE49-F238E27FC236}">
                    <a16:creationId xmlns:a16="http://schemas.microsoft.com/office/drawing/2014/main" id="{A127520B-0DB7-8F4B-9565-0691F5E69EE3}"/>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547" name="Group 546">
              <a:extLst>
                <a:ext uri="{FF2B5EF4-FFF2-40B4-BE49-F238E27FC236}">
                  <a16:creationId xmlns:a16="http://schemas.microsoft.com/office/drawing/2014/main" id="{B8BA90AE-63EA-AF48-A500-23DEF573DEF1}"/>
                </a:ext>
              </a:extLst>
            </p:cNvPr>
            <p:cNvGrpSpPr/>
            <p:nvPr/>
          </p:nvGrpSpPr>
          <p:grpSpPr>
            <a:xfrm>
              <a:off x="3626018" y="5411300"/>
              <a:ext cx="303954" cy="249439"/>
              <a:chOff x="997724" y="2784661"/>
              <a:chExt cx="817590" cy="670956"/>
            </a:xfrm>
          </p:grpSpPr>
          <p:sp>
            <p:nvSpPr>
              <p:cNvPr id="553" name="Oval 5">
                <a:extLst>
                  <a:ext uri="{FF2B5EF4-FFF2-40B4-BE49-F238E27FC236}">
                    <a16:creationId xmlns:a16="http://schemas.microsoft.com/office/drawing/2014/main" id="{D971C6E5-C80D-CA4A-8072-90AB1824B20E}"/>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4" name="Oval 6">
                <a:extLst>
                  <a:ext uri="{FF2B5EF4-FFF2-40B4-BE49-F238E27FC236}">
                    <a16:creationId xmlns:a16="http://schemas.microsoft.com/office/drawing/2014/main" id="{E595B18D-C8B6-4641-AF16-3AB62CCBA815}"/>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5" name="Freeform 7">
                <a:extLst>
                  <a:ext uri="{FF2B5EF4-FFF2-40B4-BE49-F238E27FC236}">
                    <a16:creationId xmlns:a16="http://schemas.microsoft.com/office/drawing/2014/main" id="{2474FF22-EC84-7346-A5C7-C835BE410412}"/>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6" name="Oval 8">
                <a:extLst>
                  <a:ext uri="{FF2B5EF4-FFF2-40B4-BE49-F238E27FC236}">
                    <a16:creationId xmlns:a16="http://schemas.microsoft.com/office/drawing/2014/main" id="{0A34BEFF-5287-5343-B316-8B737B46DFC4}"/>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7" name="Freeform 9">
                <a:extLst>
                  <a:ext uri="{FF2B5EF4-FFF2-40B4-BE49-F238E27FC236}">
                    <a16:creationId xmlns:a16="http://schemas.microsoft.com/office/drawing/2014/main" id="{93291AB2-2027-984C-9F11-DB72BD1C932C}"/>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8" name="Freeform 10">
                <a:extLst>
                  <a:ext uri="{FF2B5EF4-FFF2-40B4-BE49-F238E27FC236}">
                    <a16:creationId xmlns:a16="http://schemas.microsoft.com/office/drawing/2014/main" id="{A73AF225-FFB4-BF45-9E16-C3FC14421C0C}"/>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548" name="Group 547">
              <a:extLst>
                <a:ext uri="{FF2B5EF4-FFF2-40B4-BE49-F238E27FC236}">
                  <a16:creationId xmlns:a16="http://schemas.microsoft.com/office/drawing/2014/main" id="{357DFE95-B0E2-0647-82E3-7584A27DBA59}"/>
                </a:ext>
              </a:extLst>
            </p:cNvPr>
            <p:cNvGrpSpPr>
              <a:grpSpLocks noChangeAspect="1"/>
            </p:cNvGrpSpPr>
            <p:nvPr/>
          </p:nvGrpSpPr>
          <p:grpSpPr>
            <a:xfrm>
              <a:off x="3996485" y="5750937"/>
              <a:ext cx="327467" cy="322767"/>
              <a:chOff x="9168011" y="5170699"/>
              <a:chExt cx="665163" cy="655622"/>
            </a:xfrm>
          </p:grpSpPr>
          <p:sp>
            <p:nvSpPr>
              <p:cNvPr id="549" name="Freeform 44">
                <a:extLst>
                  <a:ext uri="{FF2B5EF4-FFF2-40B4-BE49-F238E27FC236}">
                    <a16:creationId xmlns:a16="http://schemas.microsoft.com/office/drawing/2014/main" id="{9575E160-2966-0A4E-AEA8-0B476FF11827}"/>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0" name="Freeform 45">
                <a:extLst>
                  <a:ext uri="{FF2B5EF4-FFF2-40B4-BE49-F238E27FC236}">
                    <a16:creationId xmlns:a16="http://schemas.microsoft.com/office/drawing/2014/main" id="{E8F2AF1C-1629-334A-81C1-F9679C0777E1}"/>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1" name="Freeform 46">
                <a:extLst>
                  <a:ext uri="{FF2B5EF4-FFF2-40B4-BE49-F238E27FC236}">
                    <a16:creationId xmlns:a16="http://schemas.microsoft.com/office/drawing/2014/main" id="{3DC2FCDC-0C21-454E-A8C6-7D8B6CCD804B}"/>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2" name="Freeform 47">
                <a:extLst>
                  <a:ext uri="{FF2B5EF4-FFF2-40B4-BE49-F238E27FC236}">
                    <a16:creationId xmlns:a16="http://schemas.microsoft.com/office/drawing/2014/main" id="{905355FC-3809-1141-A680-C92452248EEA}"/>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577" name="Text">
            <a:extLst>
              <a:ext uri="{FF2B5EF4-FFF2-40B4-BE49-F238E27FC236}">
                <a16:creationId xmlns:a16="http://schemas.microsoft.com/office/drawing/2014/main" id="{BE89635C-850A-2E40-88D6-1D13872BFB91}"/>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578" name="Group 577">
            <a:extLst>
              <a:ext uri="{FF2B5EF4-FFF2-40B4-BE49-F238E27FC236}">
                <a16:creationId xmlns:a16="http://schemas.microsoft.com/office/drawing/2014/main" id="{2D94D8FB-E3E2-D549-8D63-75BD5BBD3E4B}"/>
              </a:ext>
            </a:extLst>
          </p:cNvPr>
          <p:cNvGrpSpPr/>
          <p:nvPr/>
        </p:nvGrpSpPr>
        <p:grpSpPr>
          <a:xfrm>
            <a:off x="5276673" y="1900258"/>
            <a:ext cx="1120531" cy="1120531"/>
            <a:chOff x="5382481" y="1937866"/>
            <a:chExt cx="1143000" cy="1143000"/>
          </a:xfrm>
        </p:grpSpPr>
        <p:sp>
          <p:nvSpPr>
            <p:cNvPr id="579" name="Oval 578">
              <a:extLst>
                <a:ext uri="{FF2B5EF4-FFF2-40B4-BE49-F238E27FC236}">
                  <a16:creationId xmlns:a16="http://schemas.microsoft.com/office/drawing/2014/main" id="{80A4A141-DE9B-B047-B36C-660D0F7F748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80" name="Oval 579">
              <a:extLst>
                <a:ext uri="{FF2B5EF4-FFF2-40B4-BE49-F238E27FC236}">
                  <a16:creationId xmlns:a16="http://schemas.microsoft.com/office/drawing/2014/main" id="{F7B3DC9F-2527-9648-BA79-F6F0BF371608}"/>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1" name="Freeform: Shape 306">
              <a:extLst>
                <a:ext uri="{FF2B5EF4-FFF2-40B4-BE49-F238E27FC236}">
                  <a16:creationId xmlns:a16="http://schemas.microsoft.com/office/drawing/2014/main" id="{3FEDC01D-6EC1-3F4A-9914-1F4D7DC3DC17}"/>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2" name="Freeform: Shape 304">
              <a:extLst>
                <a:ext uri="{FF2B5EF4-FFF2-40B4-BE49-F238E27FC236}">
                  <a16:creationId xmlns:a16="http://schemas.microsoft.com/office/drawing/2014/main" id="{2AFCA55A-F7F4-D548-A3CF-8E0A174064C8}"/>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584" name="Rectangle 583">
            <a:extLst>
              <a:ext uri="{FF2B5EF4-FFF2-40B4-BE49-F238E27FC236}">
                <a16:creationId xmlns:a16="http://schemas.microsoft.com/office/drawing/2014/main" id="{069D9618-1830-1046-8019-74EF5E9FD0AC}"/>
              </a:ext>
            </a:extLst>
          </p:cNvPr>
          <p:cNvSpPr/>
          <p:nvPr/>
        </p:nvSpPr>
        <p:spPr>
          <a:xfrm>
            <a:off x="3595569" y="3202706"/>
            <a:ext cx="5000862"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ORGANIZATION &amp; SOCIAL IDENTITIES</a:t>
            </a:r>
          </a:p>
        </p:txBody>
      </p:sp>
      <p:grpSp>
        <p:nvGrpSpPr>
          <p:cNvPr id="585" name="Group 584">
            <a:extLst>
              <a:ext uri="{FF2B5EF4-FFF2-40B4-BE49-F238E27FC236}">
                <a16:creationId xmlns:a16="http://schemas.microsoft.com/office/drawing/2014/main" id="{985D9A78-2A72-CC4D-86C1-5EFA9D236647}"/>
              </a:ext>
            </a:extLst>
          </p:cNvPr>
          <p:cNvGrpSpPr>
            <a:grpSpLocks noChangeAspect="1"/>
          </p:cNvGrpSpPr>
          <p:nvPr/>
        </p:nvGrpSpPr>
        <p:grpSpPr>
          <a:xfrm>
            <a:off x="4630241" y="603272"/>
            <a:ext cx="432015" cy="432015"/>
            <a:chOff x="5800549" y="3375773"/>
            <a:chExt cx="914400" cy="914400"/>
          </a:xfrm>
        </p:grpSpPr>
        <p:sp>
          <p:nvSpPr>
            <p:cNvPr id="586" name="Freeform 5">
              <a:extLst>
                <a:ext uri="{FF2B5EF4-FFF2-40B4-BE49-F238E27FC236}">
                  <a16:creationId xmlns:a16="http://schemas.microsoft.com/office/drawing/2014/main" id="{12F0828C-15E3-1C42-941E-BD603063FB21}"/>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7" name="Freeform 131">
              <a:extLst>
                <a:ext uri="{FF2B5EF4-FFF2-40B4-BE49-F238E27FC236}">
                  <a16:creationId xmlns:a16="http://schemas.microsoft.com/office/drawing/2014/main" id="{201D71B2-F274-BE43-9633-E0B65786880B}"/>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91" name="Group 590">
            <a:extLst>
              <a:ext uri="{FF2B5EF4-FFF2-40B4-BE49-F238E27FC236}">
                <a16:creationId xmlns:a16="http://schemas.microsoft.com/office/drawing/2014/main" id="{D08B2117-783B-F645-B182-8EC0A7D413E5}"/>
              </a:ext>
            </a:extLst>
          </p:cNvPr>
          <p:cNvGrpSpPr/>
          <p:nvPr/>
        </p:nvGrpSpPr>
        <p:grpSpPr>
          <a:xfrm>
            <a:off x="1196930" y="3940069"/>
            <a:ext cx="432014" cy="432014"/>
            <a:chOff x="2298257" y="3149636"/>
            <a:chExt cx="1143000" cy="1143000"/>
          </a:xfrm>
        </p:grpSpPr>
        <p:sp>
          <p:nvSpPr>
            <p:cNvPr id="592" name="Freeform 5">
              <a:extLst>
                <a:ext uri="{FF2B5EF4-FFF2-40B4-BE49-F238E27FC236}">
                  <a16:creationId xmlns:a16="http://schemas.microsoft.com/office/drawing/2014/main" id="{A0271812-BF67-E54E-B514-1B89A21C44D5}"/>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593" name="Picture 592">
              <a:extLst>
                <a:ext uri="{FF2B5EF4-FFF2-40B4-BE49-F238E27FC236}">
                  <a16:creationId xmlns:a16="http://schemas.microsoft.com/office/drawing/2014/main" id="{8B5D01C4-77AC-7046-B6C4-2239B487F8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01" name="Group 600">
            <a:extLst>
              <a:ext uri="{FF2B5EF4-FFF2-40B4-BE49-F238E27FC236}">
                <a16:creationId xmlns:a16="http://schemas.microsoft.com/office/drawing/2014/main" id="{2D431DF7-7F98-3944-8C6B-F5ACEA4B5885}"/>
              </a:ext>
            </a:extLst>
          </p:cNvPr>
          <p:cNvGrpSpPr/>
          <p:nvPr/>
        </p:nvGrpSpPr>
        <p:grpSpPr>
          <a:xfrm>
            <a:off x="7160226" y="1942337"/>
            <a:ext cx="1120531" cy="1120531"/>
            <a:chOff x="7303803" y="1980788"/>
            <a:chExt cx="1143000" cy="1143000"/>
          </a:xfrm>
        </p:grpSpPr>
        <p:sp>
          <p:nvSpPr>
            <p:cNvPr id="602" name="Oval 601">
              <a:extLst>
                <a:ext uri="{FF2B5EF4-FFF2-40B4-BE49-F238E27FC236}">
                  <a16:creationId xmlns:a16="http://schemas.microsoft.com/office/drawing/2014/main" id="{EFAACEC1-6B41-A64A-AB11-E745633FF007}"/>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3" name="Oval 602">
              <a:extLst>
                <a:ext uri="{FF2B5EF4-FFF2-40B4-BE49-F238E27FC236}">
                  <a16:creationId xmlns:a16="http://schemas.microsoft.com/office/drawing/2014/main" id="{5716324E-4BDE-6345-936C-27CFB67718F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4" name="Freeform: Shape 332">
              <a:extLst>
                <a:ext uri="{FF2B5EF4-FFF2-40B4-BE49-F238E27FC236}">
                  <a16:creationId xmlns:a16="http://schemas.microsoft.com/office/drawing/2014/main" id="{6286B179-5F3F-CC4B-8216-8D56C70C2C03}"/>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5" name="Picture 604">
              <a:extLst>
                <a:ext uri="{FF2B5EF4-FFF2-40B4-BE49-F238E27FC236}">
                  <a16:creationId xmlns:a16="http://schemas.microsoft.com/office/drawing/2014/main" id="{428142A5-8DCF-784A-9C1A-27563537FE90}"/>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6" name="Group 605">
            <a:extLst>
              <a:ext uri="{FF2B5EF4-FFF2-40B4-BE49-F238E27FC236}">
                <a16:creationId xmlns:a16="http://schemas.microsoft.com/office/drawing/2014/main" id="{BB14F27E-A500-EE43-AF71-76E525FC8B10}"/>
              </a:ext>
            </a:extLst>
          </p:cNvPr>
          <p:cNvGrpSpPr/>
          <p:nvPr/>
        </p:nvGrpSpPr>
        <p:grpSpPr>
          <a:xfrm>
            <a:off x="3393120" y="1942337"/>
            <a:ext cx="1120531" cy="1120531"/>
            <a:chOff x="3461159" y="1980788"/>
            <a:chExt cx="1143000" cy="1143000"/>
          </a:xfrm>
        </p:grpSpPr>
        <p:sp>
          <p:nvSpPr>
            <p:cNvPr id="607" name="Oval 606">
              <a:extLst>
                <a:ext uri="{FF2B5EF4-FFF2-40B4-BE49-F238E27FC236}">
                  <a16:creationId xmlns:a16="http://schemas.microsoft.com/office/drawing/2014/main" id="{E27BFE43-12C1-A543-A2AE-512818C6ABC4}"/>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8" name="Oval 607">
              <a:extLst>
                <a:ext uri="{FF2B5EF4-FFF2-40B4-BE49-F238E27FC236}">
                  <a16:creationId xmlns:a16="http://schemas.microsoft.com/office/drawing/2014/main" id="{5432C894-BB6C-5247-AAE9-9EDCD87A173F}"/>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9" name="Freeform: Shape 311">
              <a:extLst>
                <a:ext uri="{FF2B5EF4-FFF2-40B4-BE49-F238E27FC236}">
                  <a16:creationId xmlns:a16="http://schemas.microsoft.com/office/drawing/2014/main" id="{3EF2B327-8C53-1848-884C-20B89388AAC0}"/>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0" name="Picture 609">
              <a:extLst>
                <a:ext uri="{FF2B5EF4-FFF2-40B4-BE49-F238E27FC236}">
                  <a16:creationId xmlns:a16="http://schemas.microsoft.com/office/drawing/2014/main" id="{7F1CF3FD-4DFA-8C4E-90EF-AF78E9C4E5AF}"/>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a:noFill/>
            <a:ln>
              <a:noFill/>
            </a:ln>
          </p:spPr>
        </p:pic>
      </p:grpSp>
      <p:grpSp>
        <p:nvGrpSpPr>
          <p:cNvPr id="611" name="Group 610">
            <a:extLst>
              <a:ext uri="{FF2B5EF4-FFF2-40B4-BE49-F238E27FC236}">
                <a16:creationId xmlns:a16="http://schemas.microsoft.com/office/drawing/2014/main" id="{50E11F6E-9F1A-6946-8D2C-AF1D2E5B54A5}"/>
              </a:ext>
            </a:extLst>
          </p:cNvPr>
          <p:cNvGrpSpPr/>
          <p:nvPr/>
        </p:nvGrpSpPr>
        <p:grpSpPr>
          <a:xfrm>
            <a:off x="8102004" y="3771730"/>
            <a:ext cx="1120531" cy="1120531"/>
            <a:chOff x="8264466" y="3846864"/>
            <a:chExt cx="1143000" cy="1143000"/>
          </a:xfrm>
        </p:grpSpPr>
        <p:sp>
          <p:nvSpPr>
            <p:cNvPr id="612" name="Oval 611">
              <a:extLst>
                <a:ext uri="{FF2B5EF4-FFF2-40B4-BE49-F238E27FC236}">
                  <a16:creationId xmlns:a16="http://schemas.microsoft.com/office/drawing/2014/main" id="{BAD4A093-BFC3-3047-B258-7C7F16CE650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13" name="Group 612">
              <a:extLst>
                <a:ext uri="{FF2B5EF4-FFF2-40B4-BE49-F238E27FC236}">
                  <a16:creationId xmlns:a16="http://schemas.microsoft.com/office/drawing/2014/main" id="{592FA72C-A508-074C-A733-890DC349000A}"/>
                </a:ext>
              </a:extLst>
            </p:cNvPr>
            <p:cNvGrpSpPr/>
            <p:nvPr/>
          </p:nvGrpSpPr>
          <p:grpSpPr>
            <a:xfrm>
              <a:off x="8532489" y="3955366"/>
              <a:ext cx="606954" cy="950742"/>
              <a:chOff x="9233375" y="2727900"/>
              <a:chExt cx="408814" cy="640372"/>
            </a:xfrm>
          </p:grpSpPr>
          <p:sp>
            <p:nvSpPr>
              <p:cNvPr id="615" name="Oval 614">
                <a:extLst>
                  <a:ext uri="{FF2B5EF4-FFF2-40B4-BE49-F238E27FC236}">
                    <a16:creationId xmlns:a16="http://schemas.microsoft.com/office/drawing/2014/main" id="{4C63719A-5A5B-4A44-A8EC-2A2BCE3B11C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6" name="Freeform: Shape 341">
                <a:extLst>
                  <a:ext uri="{FF2B5EF4-FFF2-40B4-BE49-F238E27FC236}">
                    <a16:creationId xmlns:a16="http://schemas.microsoft.com/office/drawing/2014/main" id="{FA73FA53-826D-4247-A335-4DD89539BB63}"/>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4" name="Picture 613">
              <a:extLst>
                <a:ext uri="{FF2B5EF4-FFF2-40B4-BE49-F238E27FC236}">
                  <a16:creationId xmlns:a16="http://schemas.microsoft.com/office/drawing/2014/main" id="{3AC834F7-A2B1-7742-81D4-CC507AF4A270}"/>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7" name="Group 616">
            <a:extLst>
              <a:ext uri="{FF2B5EF4-FFF2-40B4-BE49-F238E27FC236}">
                <a16:creationId xmlns:a16="http://schemas.microsoft.com/office/drawing/2014/main" id="{4172DC07-30D3-C847-A48A-D5629E0FC313}"/>
              </a:ext>
            </a:extLst>
          </p:cNvPr>
          <p:cNvGrpSpPr/>
          <p:nvPr/>
        </p:nvGrpSpPr>
        <p:grpSpPr>
          <a:xfrm>
            <a:off x="6218450" y="3771445"/>
            <a:ext cx="1120531" cy="1120531"/>
            <a:chOff x="6343142" y="3846574"/>
            <a:chExt cx="1143000" cy="1143000"/>
          </a:xfrm>
        </p:grpSpPr>
        <p:sp>
          <p:nvSpPr>
            <p:cNvPr id="618" name="Oval 617">
              <a:extLst>
                <a:ext uri="{FF2B5EF4-FFF2-40B4-BE49-F238E27FC236}">
                  <a16:creationId xmlns:a16="http://schemas.microsoft.com/office/drawing/2014/main" id="{FF97F375-9433-194F-A24B-5D751FE3D14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9" name="Oval 618">
              <a:extLst>
                <a:ext uri="{FF2B5EF4-FFF2-40B4-BE49-F238E27FC236}">
                  <a16:creationId xmlns:a16="http://schemas.microsoft.com/office/drawing/2014/main" id="{370E6A59-0634-1E41-8F15-61A3EBBBEC3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0" name="Freeform: Shape 325">
              <a:extLst>
                <a:ext uri="{FF2B5EF4-FFF2-40B4-BE49-F238E27FC236}">
                  <a16:creationId xmlns:a16="http://schemas.microsoft.com/office/drawing/2014/main" id="{806BDD47-98EB-CE4A-A058-F86CE95CF652}"/>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1" name="Picture 620">
              <a:extLst>
                <a:ext uri="{FF2B5EF4-FFF2-40B4-BE49-F238E27FC236}">
                  <a16:creationId xmlns:a16="http://schemas.microsoft.com/office/drawing/2014/main" id="{5C6AD9A6-3412-4541-9F92-D53D738505AB}"/>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22" name="Group 621">
            <a:extLst>
              <a:ext uri="{FF2B5EF4-FFF2-40B4-BE49-F238E27FC236}">
                <a16:creationId xmlns:a16="http://schemas.microsoft.com/office/drawing/2014/main" id="{C74A25DF-18A5-A044-9336-5B1A400DF7F0}"/>
              </a:ext>
            </a:extLst>
          </p:cNvPr>
          <p:cNvGrpSpPr/>
          <p:nvPr/>
        </p:nvGrpSpPr>
        <p:grpSpPr>
          <a:xfrm>
            <a:off x="4334897" y="3762711"/>
            <a:ext cx="1120531" cy="1120531"/>
            <a:chOff x="4421820" y="3837665"/>
            <a:chExt cx="1143000" cy="1143000"/>
          </a:xfrm>
        </p:grpSpPr>
        <p:sp>
          <p:nvSpPr>
            <p:cNvPr id="623" name="Oval 622">
              <a:extLst>
                <a:ext uri="{FF2B5EF4-FFF2-40B4-BE49-F238E27FC236}">
                  <a16:creationId xmlns:a16="http://schemas.microsoft.com/office/drawing/2014/main" id="{2F7BB65D-B185-384F-9AE2-5C5D60229F0B}"/>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4" name="Group 623">
              <a:extLst>
                <a:ext uri="{FF2B5EF4-FFF2-40B4-BE49-F238E27FC236}">
                  <a16:creationId xmlns:a16="http://schemas.microsoft.com/office/drawing/2014/main" id="{41D723B3-931A-7445-A424-A19355048713}"/>
                </a:ext>
              </a:extLst>
            </p:cNvPr>
            <p:cNvGrpSpPr/>
            <p:nvPr/>
          </p:nvGrpSpPr>
          <p:grpSpPr>
            <a:xfrm>
              <a:off x="4695928" y="3929384"/>
              <a:ext cx="606954" cy="950742"/>
              <a:chOff x="923401" y="1750320"/>
              <a:chExt cx="606954" cy="950742"/>
            </a:xfrm>
          </p:grpSpPr>
          <p:sp>
            <p:nvSpPr>
              <p:cNvPr id="626" name="Oval 625">
                <a:extLst>
                  <a:ext uri="{FF2B5EF4-FFF2-40B4-BE49-F238E27FC236}">
                    <a16:creationId xmlns:a16="http://schemas.microsoft.com/office/drawing/2014/main" id="{6F9D7881-22F9-B649-8C94-706CD6E786A8}"/>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7" name="Freeform: Shape 320">
                <a:extLst>
                  <a:ext uri="{FF2B5EF4-FFF2-40B4-BE49-F238E27FC236}">
                    <a16:creationId xmlns:a16="http://schemas.microsoft.com/office/drawing/2014/main" id="{D2248BDC-AE9E-8440-B4C4-35306DCBD4B5}"/>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5" name="Picture 624">
              <a:extLst>
                <a:ext uri="{FF2B5EF4-FFF2-40B4-BE49-F238E27FC236}">
                  <a16:creationId xmlns:a16="http://schemas.microsoft.com/office/drawing/2014/main" id="{8D42A7F6-27D8-1048-970F-B98B98EE02AE}"/>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171" name="Group 170">
            <a:extLst>
              <a:ext uri="{FF2B5EF4-FFF2-40B4-BE49-F238E27FC236}">
                <a16:creationId xmlns:a16="http://schemas.microsoft.com/office/drawing/2014/main" id="{39B328DE-4E92-48DB-A985-8E8301F5F3EA}"/>
              </a:ext>
            </a:extLst>
          </p:cNvPr>
          <p:cNvGrpSpPr>
            <a:grpSpLocks noChangeAspect="1"/>
          </p:cNvGrpSpPr>
          <p:nvPr/>
        </p:nvGrpSpPr>
        <p:grpSpPr>
          <a:xfrm>
            <a:off x="2018308" y="1828405"/>
            <a:ext cx="457200" cy="457200"/>
            <a:chOff x="3221255" y="1462391"/>
            <a:chExt cx="1143000" cy="1143000"/>
          </a:xfrm>
        </p:grpSpPr>
        <p:sp>
          <p:nvSpPr>
            <p:cNvPr id="172" name="Freeform 5">
              <a:extLst>
                <a:ext uri="{FF2B5EF4-FFF2-40B4-BE49-F238E27FC236}">
                  <a16:creationId xmlns:a16="http://schemas.microsoft.com/office/drawing/2014/main" id="{AE9E7CF5-81E3-407C-B037-90B3FE64AE76}"/>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3" name="Picture 172">
              <a:extLst>
                <a:ext uri="{FF2B5EF4-FFF2-40B4-BE49-F238E27FC236}">
                  <a16:creationId xmlns:a16="http://schemas.microsoft.com/office/drawing/2014/main" id="{D1603E47-9529-47FB-89A8-496F1B5749C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174" name="Group 173">
            <a:extLst>
              <a:ext uri="{FF2B5EF4-FFF2-40B4-BE49-F238E27FC236}">
                <a16:creationId xmlns:a16="http://schemas.microsoft.com/office/drawing/2014/main" id="{3564F1E0-675E-4EAC-BE78-FB9C7D682894}"/>
              </a:ext>
            </a:extLst>
          </p:cNvPr>
          <p:cNvGrpSpPr>
            <a:grpSpLocks noChangeAspect="1"/>
          </p:cNvGrpSpPr>
          <p:nvPr/>
        </p:nvGrpSpPr>
        <p:grpSpPr>
          <a:xfrm>
            <a:off x="7401570" y="822832"/>
            <a:ext cx="457200" cy="457200"/>
            <a:chOff x="8002959" y="1462392"/>
            <a:chExt cx="1143000" cy="1143000"/>
          </a:xfrm>
        </p:grpSpPr>
        <p:sp>
          <p:nvSpPr>
            <p:cNvPr id="175" name="Oval 174">
              <a:extLst>
                <a:ext uri="{FF2B5EF4-FFF2-40B4-BE49-F238E27FC236}">
                  <a16:creationId xmlns:a16="http://schemas.microsoft.com/office/drawing/2014/main" id="{B598C392-15AC-4462-A23A-36D5FB7147E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76" name="Picture 175">
              <a:extLst>
                <a:ext uri="{FF2B5EF4-FFF2-40B4-BE49-F238E27FC236}">
                  <a16:creationId xmlns:a16="http://schemas.microsoft.com/office/drawing/2014/main" id="{07225045-F076-4393-AD4E-2D091AEF013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8080896" y="1734550"/>
              <a:ext cx="974153" cy="649435"/>
            </a:xfrm>
            <a:prstGeom prst="rect">
              <a:avLst/>
            </a:prstGeom>
          </p:spPr>
        </p:pic>
        <p:pic>
          <p:nvPicPr>
            <p:cNvPr id="177" name="Picture 176">
              <a:extLst>
                <a:ext uri="{FF2B5EF4-FFF2-40B4-BE49-F238E27FC236}">
                  <a16:creationId xmlns:a16="http://schemas.microsoft.com/office/drawing/2014/main" id="{ACC9D0FC-7EDA-44EF-98C6-16CBC28EF7FC}"/>
                </a:ext>
              </a:extLst>
            </p:cNvPr>
            <p:cNvPicPr>
              <a:picLocks noChangeAspect="1"/>
            </p:cNvPicPr>
            <p:nvPr/>
          </p:nvPicPr>
          <p:blipFill>
            <a:blip r:embed="rId14">
              <a:duotone>
                <a:prstClr val="black"/>
                <a:schemeClr val="accent2">
                  <a:tint val="45000"/>
                  <a:satMod val="400000"/>
                </a:schemeClr>
              </a:duotone>
              <a:extLst>
                <a:ext uri="{BEBA8EAE-BF5A-486C-A8C5-ECC9F3942E4B}">
                  <a14:imgProps xmlns:a14="http://schemas.microsoft.com/office/drawing/2010/main">
                    <a14:imgLayer r:embed="rId1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178" name="Group 177">
            <a:extLst>
              <a:ext uri="{FF2B5EF4-FFF2-40B4-BE49-F238E27FC236}">
                <a16:creationId xmlns:a16="http://schemas.microsoft.com/office/drawing/2014/main" id="{C617E954-D629-478C-BA05-6E8AF18F461F}"/>
              </a:ext>
            </a:extLst>
          </p:cNvPr>
          <p:cNvGrpSpPr>
            <a:grpSpLocks noChangeAspect="1"/>
          </p:cNvGrpSpPr>
          <p:nvPr/>
        </p:nvGrpSpPr>
        <p:grpSpPr>
          <a:xfrm>
            <a:off x="10262741" y="2415700"/>
            <a:ext cx="457200" cy="457200"/>
            <a:chOff x="9223938" y="3153888"/>
            <a:chExt cx="1143000" cy="1143000"/>
          </a:xfrm>
        </p:grpSpPr>
        <p:sp>
          <p:nvSpPr>
            <p:cNvPr id="179" name="Oval 178">
              <a:extLst>
                <a:ext uri="{FF2B5EF4-FFF2-40B4-BE49-F238E27FC236}">
                  <a16:creationId xmlns:a16="http://schemas.microsoft.com/office/drawing/2014/main" id="{5742F3D3-DBE1-4D0B-8950-228AD135FD87}"/>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80" name="Picture 179">
              <a:extLst>
                <a:ext uri="{FF2B5EF4-FFF2-40B4-BE49-F238E27FC236}">
                  <a16:creationId xmlns:a16="http://schemas.microsoft.com/office/drawing/2014/main" id="{00A1F3C4-BA57-41B2-9ABC-0A274808CF4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181" name="On-Premises Building">
            <a:extLst>
              <a:ext uri="{FF2B5EF4-FFF2-40B4-BE49-F238E27FC236}">
                <a16:creationId xmlns:a16="http://schemas.microsoft.com/office/drawing/2014/main" id="{4FBB38FA-F0E7-42E3-8C80-3E895A225072}"/>
              </a:ext>
            </a:extLst>
          </p:cNvPr>
          <p:cNvGrpSpPr/>
          <p:nvPr/>
        </p:nvGrpSpPr>
        <p:grpSpPr>
          <a:xfrm>
            <a:off x="2271577" y="5357255"/>
            <a:ext cx="710232" cy="1009100"/>
            <a:chOff x="4410437" y="5171160"/>
            <a:chExt cx="871461" cy="1238332"/>
          </a:xfrm>
        </p:grpSpPr>
        <p:sp>
          <p:nvSpPr>
            <p:cNvPr id="182" name="Freeform 12">
              <a:extLst>
                <a:ext uri="{FF2B5EF4-FFF2-40B4-BE49-F238E27FC236}">
                  <a16:creationId xmlns:a16="http://schemas.microsoft.com/office/drawing/2014/main" id="{15144046-C6B2-4681-B585-C944716558FD}"/>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3" name="Rectangle 14">
              <a:extLst>
                <a:ext uri="{FF2B5EF4-FFF2-40B4-BE49-F238E27FC236}">
                  <a16:creationId xmlns:a16="http://schemas.microsoft.com/office/drawing/2014/main" id="{B4D331E4-7539-428C-963E-342298B8E042}"/>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4" name="Rectangle 15">
              <a:extLst>
                <a:ext uri="{FF2B5EF4-FFF2-40B4-BE49-F238E27FC236}">
                  <a16:creationId xmlns:a16="http://schemas.microsoft.com/office/drawing/2014/main" id="{DD6AA3D6-B969-4A9A-BB2E-F8173B1B836D}"/>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5" name="Rectangle 16">
              <a:extLst>
                <a:ext uri="{FF2B5EF4-FFF2-40B4-BE49-F238E27FC236}">
                  <a16:creationId xmlns:a16="http://schemas.microsoft.com/office/drawing/2014/main" id="{E4D8C690-FAD6-4E5F-B7A8-537223BD2032}"/>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6" name="Rectangle 17">
              <a:extLst>
                <a:ext uri="{FF2B5EF4-FFF2-40B4-BE49-F238E27FC236}">
                  <a16:creationId xmlns:a16="http://schemas.microsoft.com/office/drawing/2014/main" id="{89CB98D7-EB78-4B84-A4B4-4945FB115AED}"/>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7" name="Rectangle 18">
              <a:extLst>
                <a:ext uri="{FF2B5EF4-FFF2-40B4-BE49-F238E27FC236}">
                  <a16:creationId xmlns:a16="http://schemas.microsoft.com/office/drawing/2014/main" id="{6CA9420E-1CDF-446A-905B-207E5DA4CB3D}"/>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8" name="Rectangle 19">
              <a:extLst>
                <a:ext uri="{FF2B5EF4-FFF2-40B4-BE49-F238E27FC236}">
                  <a16:creationId xmlns:a16="http://schemas.microsoft.com/office/drawing/2014/main" id="{E6D6E5A4-19D8-41D0-92E9-AC19D1B7CDB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9" name="Rectangle 20">
              <a:extLst>
                <a:ext uri="{FF2B5EF4-FFF2-40B4-BE49-F238E27FC236}">
                  <a16:creationId xmlns:a16="http://schemas.microsoft.com/office/drawing/2014/main" id="{A57427C9-A78A-4507-AD29-460B55F4DCC1}"/>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0" name="Rectangle 21">
              <a:extLst>
                <a:ext uri="{FF2B5EF4-FFF2-40B4-BE49-F238E27FC236}">
                  <a16:creationId xmlns:a16="http://schemas.microsoft.com/office/drawing/2014/main" id="{B6C9E812-6FBA-4513-B7AE-4894AFC11AFA}"/>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1" name="Rectangle 22">
              <a:extLst>
                <a:ext uri="{FF2B5EF4-FFF2-40B4-BE49-F238E27FC236}">
                  <a16:creationId xmlns:a16="http://schemas.microsoft.com/office/drawing/2014/main" id="{1817ADC7-6059-4CAE-8B1E-968B13AD7867}"/>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2" name="Rectangle 23">
              <a:extLst>
                <a:ext uri="{FF2B5EF4-FFF2-40B4-BE49-F238E27FC236}">
                  <a16:creationId xmlns:a16="http://schemas.microsoft.com/office/drawing/2014/main" id="{003BD564-ADBD-4770-8133-18AEBE5EE178}"/>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3" name="Rectangle 24">
              <a:extLst>
                <a:ext uri="{FF2B5EF4-FFF2-40B4-BE49-F238E27FC236}">
                  <a16:creationId xmlns:a16="http://schemas.microsoft.com/office/drawing/2014/main" id="{175308D2-27C8-45EE-9F63-EEB359DE9635}"/>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4" name="Rectangle 25">
              <a:extLst>
                <a:ext uri="{FF2B5EF4-FFF2-40B4-BE49-F238E27FC236}">
                  <a16:creationId xmlns:a16="http://schemas.microsoft.com/office/drawing/2014/main" id="{D6419F27-2A39-423D-8349-7ACB2CFCD5E9}"/>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5" name="Rectangle 26">
              <a:extLst>
                <a:ext uri="{FF2B5EF4-FFF2-40B4-BE49-F238E27FC236}">
                  <a16:creationId xmlns:a16="http://schemas.microsoft.com/office/drawing/2014/main" id="{1928425B-2898-4332-9544-B2F0BFFA46F5}"/>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6" name="Rectangle 27">
              <a:extLst>
                <a:ext uri="{FF2B5EF4-FFF2-40B4-BE49-F238E27FC236}">
                  <a16:creationId xmlns:a16="http://schemas.microsoft.com/office/drawing/2014/main" id="{C6E66165-B210-4C1D-8F79-4CEEFB4E77B5}"/>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7" name="Rectangle 28">
              <a:extLst>
                <a:ext uri="{FF2B5EF4-FFF2-40B4-BE49-F238E27FC236}">
                  <a16:creationId xmlns:a16="http://schemas.microsoft.com/office/drawing/2014/main" id="{D3DC7F25-5FEA-4AB8-A1D0-6C5851BE0DF6}"/>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8" name="Freeform 30">
              <a:extLst>
                <a:ext uri="{FF2B5EF4-FFF2-40B4-BE49-F238E27FC236}">
                  <a16:creationId xmlns:a16="http://schemas.microsoft.com/office/drawing/2014/main" id="{923F5057-76B5-415D-A5EC-2FD8B1A305B0}"/>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9" name="Rectangle 32">
              <a:extLst>
                <a:ext uri="{FF2B5EF4-FFF2-40B4-BE49-F238E27FC236}">
                  <a16:creationId xmlns:a16="http://schemas.microsoft.com/office/drawing/2014/main" id="{122152A2-CD9E-4EB6-8284-86A00559A42E}"/>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0" name="Rectangle 34">
              <a:extLst>
                <a:ext uri="{FF2B5EF4-FFF2-40B4-BE49-F238E27FC236}">
                  <a16:creationId xmlns:a16="http://schemas.microsoft.com/office/drawing/2014/main" id="{4FEADBAA-0046-47A0-B788-B4AECCAA41C1}"/>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1" name="Rectangle 36">
              <a:extLst>
                <a:ext uri="{FF2B5EF4-FFF2-40B4-BE49-F238E27FC236}">
                  <a16:creationId xmlns:a16="http://schemas.microsoft.com/office/drawing/2014/main" id="{127AB2A3-ABBF-4452-9F81-14935656F04B}"/>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2" name="Rectangle 38">
              <a:extLst>
                <a:ext uri="{FF2B5EF4-FFF2-40B4-BE49-F238E27FC236}">
                  <a16:creationId xmlns:a16="http://schemas.microsoft.com/office/drawing/2014/main" id="{D911E38E-60C3-4C91-894A-0D41A14AA90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3" name="Rectangle 40">
              <a:extLst>
                <a:ext uri="{FF2B5EF4-FFF2-40B4-BE49-F238E27FC236}">
                  <a16:creationId xmlns:a16="http://schemas.microsoft.com/office/drawing/2014/main" id="{134E009F-3AFA-4B96-985B-40E9EB5B5776}"/>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4" name="Rectangle 41">
              <a:extLst>
                <a:ext uri="{FF2B5EF4-FFF2-40B4-BE49-F238E27FC236}">
                  <a16:creationId xmlns:a16="http://schemas.microsoft.com/office/drawing/2014/main" id="{DBA74324-C382-45AC-B4E6-6012C6D8BBA4}"/>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5" name="Rectangle 42">
              <a:extLst>
                <a:ext uri="{FF2B5EF4-FFF2-40B4-BE49-F238E27FC236}">
                  <a16:creationId xmlns:a16="http://schemas.microsoft.com/office/drawing/2014/main" id="{FF9D2281-694B-48D3-BE4F-BEDD4A35616C}"/>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6" name="Rectangle 43">
              <a:extLst>
                <a:ext uri="{FF2B5EF4-FFF2-40B4-BE49-F238E27FC236}">
                  <a16:creationId xmlns:a16="http://schemas.microsoft.com/office/drawing/2014/main" id="{93118F93-1D1D-4D0B-A870-A19D5B22B24D}"/>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7" name="Rectangle 44">
              <a:extLst>
                <a:ext uri="{FF2B5EF4-FFF2-40B4-BE49-F238E27FC236}">
                  <a16:creationId xmlns:a16="http://schemas.microsoft.com/office/drawing/2014/main" id="{294B1994-66BC-4914-8C3D-330385176F17}"/>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8" name="Rectangle 45">
              <a:extLst>
                <a:ext uri="{FF2B5EF4-FFF2-40B4-BE49-F238E27FC236}">
                  <a16:creationId xmlns:a16="http://schemas.microsoft.com/office/drawing/2014/main" id="{020E3360-8EAB-44DF-9753-3E90849CFB5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9" name="Rectangle 46">
              <a:extLst>
                <a:ext uri="{FF2B5EF4-FFF2-40B4-BE49-F238E27FC236}">
                  <a16:creationId xmlns:a16="http://schemas.microsoft.com/office/drawing/2014/main" id="{029D40E2-9C03-46CB-A192-DFBA00449FD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10" name="Rectangle 47">
              <a:extLst>
                <a:ext uri="{FF2B5EF4-FFF2-40B4-BE49-F238E27FC236}">
                  <a16:creationId xmlns:a16="http://schemas.microsoft.com/office/drawing/2014/main" id="{5F0AF1D9-D3EA-42F4-A8A7-542708E23BD3}"/>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211" name="Group 210">
            <a:extLst>
              <a:ext uri="{FF2B5EF4-FFF2-40B4-BE49-F238E27FC236}">
                <a16:creationId xmlns:a16="http://schemas.microsoft.com/office/drawing/2014/main" id="{DD44393F-A0BA-429A-9BC7-C33C18FA47AF}"/>
              </a:ext>
            </a:extLst>
          </p:cNvPr>
          <p:cNvGrpSpPr>
            <a:grpSpLocks noChangeAspect="1"/>
          </p:cNvGrpSpPr>
          <p:nvPr/>
        </p:nvGrpSpPr>
        <p:grpSpPr>
          <a:xfrm>
            <a:off x="2524658" y="638255"/>
            <a:ext cx="457200" cy="457200"/>
            <a:chOff x="5932610" y="2325701"/>
            <a:chExt cx="914400" cy="914400"/>
          </a:xfrm>
        </p:grpSpPr>
        <p:sp>
          <p:nvSpPr>
            <p:cNvPr id="212" name="Oval 211">
              <a:extLst>
                <a:ext uri="{FF2B5EF4-FFF2-40B4-BE49-F238E27FC236}">
                  <a16:creationId xmlns:a16="http://schemas.microsoft.com/office/drawing/2014/main" id="{82E6D04F-BB73-44F5-AB44-7F35D958BB2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13" name="Group 212">
              <a:extLst>
                <a:ext uri="{FF2B5EF4-FFF2-40B4-BE49-F238E27FC236}">
                  <a16:creationId xmlns:a16="http://schemas.microsoft.com/office/drawing/2014/main" id="{29801EB9-A6A6-4BA8-A79A-0AC19649DAA1}"/>
                </a:ext>
              </a:extLst>
            </p:cNvPr>
            <p:cNvGrpSpPr>
              <a:grpSpLocks noChangeAspect="1"/>
            </p:cNvGrpSpPr>
            <p:nvPr/>
          </p:nvGrpSpPr>
          <p:grpSpPr>
            <a:xfrm>
              <a:off x="6222332" y="2484305"/>
              <a:ext cx="334986" cy="597213"/>
              <a:chOff x="9756147" y="5515365"/>
              <a:chExt cx="315631" cy="562708"/>
            </a:xfrm>
          </p:grpSpPr>
          <p:grpSp>
            <p:nvGrpSpPr>
              <p:cNvPr id="214" name="Group 213">
                <a:extLst>
                  <a:ext uri="{FF2B5EF4-FFF2-40B4-BE49-F238E27FC236}">
                    <a16:creationId xmlns:a16="http://schemas.microsoft.com/office/drawing/2014/main" id="{AC0CCDE6-8597-477C-BC81-1AF1816B4FF9}"/>
                  </a:ext>
                </a:extLst>
              </p:cNvPr>
              <p:cNvGrpSpPr/>
              <p:nvPr/>
            </p:nvGrpSpPr>
            <p:grpSpPr>
              <a:xfrm>
                <a:off x="9775703" y="5561872"/>
                <a:ext cx="276492" cy="508980"/>
                <a:chOff x="8817145" y="5862985"/>
                <a:chExt cx="200848" cy="389795"/>
              </a:xfrm>
            </p:grpSpPr>
            <p:sp>
              <p:nvSpPr>
                <p:cNvPr id="217" name="Rectangle 11">
                  <a:extLst>
                    <a:ext uri="{FF2B5EF4-FFF2-40B4-BE49-F238E27FC236}">
                      <a16:creationId xmlns:a16="http://schemas.microsoft.com/office/drawing/2014/main" id="{B602FEC1-E00C-4C25-99E3-70128983B164}"/>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18" name="Rectangle 12">
                  <a:extLst>
                    <a:ext uri="{FF2B5EF4-FFF2-40B4-BE49-F238E27FC236}">
                      <a16:creationId xmlns:a16="http://schemas.microsoft.com/office/drawing/2014/main" id="{5C952A28-1CFE-4D1A-BB7A-14625ADC32F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19" name="Freeform 17">
                  <a:extLst>
                    <a:ext uri="{FF2B5EF4-FFF2-40B4-BE49-F238E27FC236}">
                      <a16:creationId xmlns:a16="http://schemas.microsoft.com/office/drawing/2014/main" id="{FBF8F65D-4A3B-4053-BF64-3FB91457388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15" name="Freeform 464">
                <a:extLst>
                  <a:ext uri="{FF2B5EF4-FFF2-40B4-BE49-F238E27FC236}">
                    <a16:creationId xmlns:a16="http://schemas.microsoft.com/office/drawing/2014/main" id="{C703FF2D-ED89-435C-94CF-3E02C2C92462}"/>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6" name="Picture 215">
                <a:extLst>
                  <a:ext uri="{FF2B5EF4-FFF2-40B4-BE49-F238E27FC236}">
                    <a16:creationId xmlns:a16="http://schemas.microsoft.com/office/drawing/2014/main" id="{38505674-C487-49E2-9D72-C82C02C0B9CF}"/>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20" name="Group 219">
            <a:extLst>
              <a:ext uri="{FF2B5EF4-FFF2-40B4-BE49-F238E27FC236}">
                <a16:creationId xmlns:a16="http://schemas.microsoft.com/office/drawing/2014/main" id="{7712DFD7-67AB-4808-AC7E-FA94C8239A8A}"/>
              </a:ext>
            </a:extLst>
          </p:cNvPr>
          <p:cNvGrpSpPr>
            <a:grpSpLocks noChangeAspect="1"/>
          </p:cNvGrpSpPr>
          <p:nvPr/>
        </p:nvGrpSpPr>
        <p:grpSpPr>
          <a:xfrm>
            <a:off x="898138" y="2894396"/>
            <a:ext cx="457200" cy="457200"/>
            <a:chOff x="4611866" y="1684871"/>
            <a:chExt cx="914400" cy="914400"/>
          </a:xfrm>
        </p:grpSpPr>
        <p:sp>
          <p:nvSpPr>
            <p:cNvPr id="221" name="Oval 220">
              <a:extLst>
                <a:ext uri="{FF2B5EF4-FFF2-40B4-BE49-F238E27FC236}">
                  <a16:creationId xmlns:a16="http://schemas.microsoft.com/office/drawing/2014/main" id="{E2498A51-CF1C-4EFF-BDB7-D1A1BE83D1D3}"/>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22" name="Group 221">
              <a:extLst>
                <a:ext uri="{FF2B5EF4-FFF2-40B4-BE49-F238E27FC236}">
                  <a16:creationId xmlns:a16="http://schemas.microsoft.com/office/drawing/2014/main" id="{B7305ED6-F146-48F3-B092-8F28B7F1E374}"/>
                </a:ext>
              </a:extLst>
            </p:cNvPr>
            <p:cNvGrpSpPr>
              <a:grpSpLocks noChangeAspect="1"/>
            </p:cNvGrpSpPr>
            <p:nvPr/>
          </p:nvGrpSpPr>
          <p:grpSpPr>
            <a:xfrm>
              <a:off x="4883530" y="1836335"/>
              <a:ext cx="355944" cy="611472"/>
              <a:chOff x="9002225" y="4856834"/>
              <a:chExt cx="250199" cy="429814"/>
            </a:xfrm>
          </p:grpSpPr>
          <p:grpSp>
            <p:nvGrpSpPr>
              <p:cNvPr id="223" name="Group 222">
                <a:extLst>
                  <a:ext uri="{FF2B5EF4-FFF2-40B4-BE49-F238E27FC236}">
                    <a16:creationId xmlns:a16="http://schemas.microsoft.com/office/drawing/2014/main" id="{BC1B9B6A-055B-40FF-8B8C-7835699824ED}"/>
                  </a:ext>
                </a:extLst>
              </p:cNvPr>
              <p:cNvGrpSpPr>
                <a:grpSpLocks noChangeAspect="1"/>
              </p:cNvGrpSpPr>
              <p:nvPr/>
            </p:nvGrpSpPr>
            <p:grpSpPr>
              <a:xfrm>
                <a:off x="9002225" y="4856834"/>
                <a:ext cx="250199" cy="429814"/>
                <a:chOff x="7170738" y="7689850"/>
                <a:chExt cx="692150" cy="1189038"/>
              </a:xfrm>
            </p:grpSpPr>
            <p:sp>
              <p:nvSpPr>
                <p:cNvPr id="225" name="Freeform 10">
                  <a:extLst>
                    <a:ext uri="{FF2B5EF4-FFF2-40B4-BE49-F238E27FC236}">
                      <a16:creationId xmlns:a16="http://schemas.microsoft.com/office/drawing/2014/main" id="{FC1952A3-DAD8-41D4-A832-881F0ACCFD07}"/>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6" name="Rectangle 11">
                  <a:extLst>
                    <a:ext uri="{FF2B5EF4-FFF2-40B4-BE49-F238E27FC236}">
                      <a16:creationId xmlns:a16="http://schemas.microsoft.com/office/drawing/2014/main" id="{5F76592F-1A06-4B56-BA63-8CFB8195A03A}"/>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7" name="Rectangle 12">
                  <a:extLst>
                    <a:ext uri="{FF2B5EF4-FFF2-40B4-BE49-F238E27FC236}">
                      <a16:creationId xmlns:a16="http://schemas.microsoft.com/office/drawing/2014/main" id="{F47022BE-B76B-4984-9A0C-A49410887428}"/>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8" name="Freeform 13">
                  <a:extLst>
                    <a:ext uri="{FF2B5EF4-FFF2-40B4-BE49-F238E27FC236}">
                      <a16:creationId xmlns:a16="http://schemas.microsoft.com/office/drawing/2014/main" id="{4957D682-1BEA-4131-8E29-E3D56B0BAC3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9" name="Rectangle 14">
                  <a:extLst>
                    <a:ext uri="{FF2B5EF4-FFF2-40B4-BE49-F238E27FC236}">
                      <a16:creationId xmlns:a16="http://schemas.microsoft.com/office/drawing/2014/main" id="{A48987E0-468A-49C0-87D0-B667FCAA9C5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30" name="Freeform 15">
                  <a:extLst>
                    <a:ext uri="{FF2B5EF4-FFF2-40B4-BE49-F238E27FC236}">
                      <a16:creationId xmlns:a16="http://schemas.microsoft.com/office/drawing/2014/main" id="{F39B913B-E933-473E-BCF0-BBAE9083D5C3}"/>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31" name="Freeform 17">
                  <a:extLst>
                    <a:ext uri="{FF2B5EF4-FFF2-40B4-BE49-F238E27FC236}">
                      <a16:creationId xmlns:a16="http://schemas.microsoft.com/office/drawing/2014/main" id="{D5F7A420-CF74-4DFD-9E67-53C74428CC60}"/>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24" name="Picture 223">
                <a:extLst>
                  <a:ext uri="{FF2B5EF4-FFF2-40B4-BE49-F238E27FC236}">
                    <a16:creationId xmlns:a16="http://schemas.microsoft.com/office/drawing/2014/main" id="{2DBC1F51-E3A8-443D-940B-A41E8A17DFF8}"/>
                  </a:ext>
                </a:extLst>
              </p:cNvPr>
              <p:cNvPicPr>
                <a:picLocks noChangeAspect="1"/>
              </p:cNvPicPr>
              <p:nvPr/>
            </p:nvPicPr>
            <p:blipFill rotWithShape="1">
              <a:blip r:embed="rId1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42" name="Group 241">
            <a:extLst>
              <a:ext uri="{FF2B5EF4-FFF2-40B4-BE49-F238E27FC236}">
                <a16:creationId xmlns:a16="http://schemas.microsoft.com/office/drawing/2014/main" id="{D279AC0D-F540-4E19-9B76-80EAB769B23F}"/>
              </a:ext>
            </a:extLst>
          </p:cNvPr>
          <p:cNvGrpSpPr>
            <a:grpSpLocks noChangeAspect="1"/>
          </p:cNvGrpSpPr>
          <p:nvPr/>
        </p:nvGrpSpPr>
        <p:grpSpPr>
          <a:xfrm>
            <a:off x="6359831" y="401806"/>
            <a:ext cx="457200" cy="457200"/>
            <a:chOff x="5301956" y="4678104"/>
            <a:chExt cx="914400" cy="914400"/>
          </a:xfrm>
        </p:grpSpPr>
        <p:sp>
          <p:nvSpPr>
            <p:cNvPr id="243" name="Oval 242">
              <a:extLst>
                <a:ext uri="{FF2B5EF4-FFF2-40B4-BE49-F238E27FC236}">
                  <a16:creationId xmlns:a16="http://schemas.microsoft.com/office/drawing/2014/main" id="{285A0FEF-2414-4A86-ABFA-4CE800388544}"/>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44" name="Group 243">
              <a:extLst>
                <a:ext uri="{FF2B5EF4-FFF2-40B4-BE49-F238E27FC236}">
                  <a16:creationId xmlns:a16="http://schemas.microsoft.com/office/drawing/2014/main" id="{85F0F57D-5366-4D99-88E5-57C397A44564}"/>
                </a:ext>
              </a:extLst>
            </p:cNvPr>
            <p:cNvGrpSpPr>
              <a:grpSpLocks noChangeAspect="1"/>
            </p:cNvGrpSpPr>
            <p:nvPr/>
          </p:nvGrpSpPr>
          <p:grpSpPr>
            <a:xfrm>
              <a:off x="5416532" y="4898732"/>
              <a:ext cx="674706" cy="433016"/>
              <a:chOff x="8025136" y="7417948"/>
              <a:chExt cx="1135149" cy="728520"/>
            </a:xfrm>
          </p:grpSpPr>
          <p:sp>
            <p:nvSpPr>
              <p:cNvPr id="245" name="Freeform 7">
                <a:extLst>
                  <a:ext uri="{FF2B5EF4-FFF2-40B4-BE49-F238E27FC236}">
                    <a16:creationId xmlns:a16="http://schemas.microsoft.com/office/drawing/2014/main" id="{7D9671AE-5B6B-40E9-AA09-0CEE7B765B0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246" name="Group 245">
                <a:extLst>
                  <a:ext uri="{FF2B5EF4-FFF2-40B4-BE49-F238E27FC236}">
                    <a16:creationId xmlns:a16="http://schemas.microsoft.com/office/drawing/2014/main" id="{8AE502CD-4508-4F1B-9C7C-8170824894C7}"/>
                  </a:ext>
                </a:extLst>
              </p:cNvPr>
              <p:cNvGrpSpPr/>
              <p:nvPr/>
            </p:nvGrpSpPr>
            <p:grpSpPr>
              <a:xfrm>
                <a:off x="8025136" y="7417948"/>
                <a:ext cx="1135149" cy="728520"/>
                <a:chOff x="8025136" y="7417948"/>
                <a:chExt cx="1135149" cy="728520"/>
              </a:xfrm>
            </p:grpSpPr>
            <p:sp>
              <p:nvSpPr>
                <p:cNvPr id="247" name="Freeform 40">
                  <a:extLst>
                    <a:ext uri="{FF2B5EF4-FFF2-40B4-BE49-F238E27FC236}">
                      <a16:creationId xmlns:a16="http://schemas.microsoft.com/office/drawing/2014/main" id="{750AD845-D071-47A4-9A4C-E6B7200D8484}"/>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8" name="Freeform 512">
                  <a:extLst>
                    <a:ext uri="{FF2B5EF4-FFF2-40B4-BE49-F238E27FC236}">
                      <a16:creationId xmlns:a16="http://schemas.microsoft.com/office/drawing/2014/main" id="{D6B80BEA-7D65-4F0E-B658-DEEBB8F19F87}"/>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249" name="Group 248">
            <a:extLst>
              <a:ext uri="{FF2B5EF4-FFF2-40B4-BE49-F238E27FC236}">
                <a16:creationId xmlns:a16="http://schemas.microsoft.com/office/drawing/2014/main" id="{32423D4D-DC10-4116-94CB-450EED973EF4}"/>
              </a:ext>
            </a:extLst>
          </p:cNvPr>
          <p:cNvGrpSpPr>
            <a:grpSpLocks noChangeAspect="1"/>
          </p:cNvGrpSpPr>
          <p:nvPr/>
        </p:nvGrpSpPr>
        <p:grpSpPr>
          <a:xfrm>
            <a:off x="10155860" y="1371205"/>
            <a:ext cx="457200" cy="457200"/>
            <a:chOff x="7770325" y="1952766"/>
            <a:chExt cx="1143000" cy="1143000"/>
          </a:xfrm>
        </p:grpSpPr>
        <p:sp>
          <p:nvSpPr>
            <p:cNvPr id="250" name="Oval 249">
              <a:extLst>
                <a:ext uri="{FF2B5EF4-FFF2-40B4-BE49-F238E27FC236}">
                  <a16:creationId xmlns:a16="http://schemas.microsoft.com/office/drawing/2014/main" id="{3A2B6907-65B8-4E08-9436-AAEF894DB704}"/>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51" name="Picture 250">
              <a:extLst>
                <a:ext uri="{FF2B5EF4-FFF2-40B4-BE49-F238E27FC236}">
                  <a16:creationId xmlns:a16="http://schemas.microsoft.com/office/drawing/2014/main" id="{2075031A-52CF-455B-BFBB-F848C446B066}"/>
                </a:ext>
              </a:extLst>
            </p:cNvPr>
            <p:cNvPicPr>
              <a:picLocks noChangeAspect="1"/>
            </p:cNvPicPr>
            <p:nvPr/>
          </p:nvPicPr>
          <p:blipFill>
            <a:blip r:embed="rId20"/>
            <a:stretch>
              <a:fillRect/>
            </a:stretch>
          </p:blipFill>
          <p:spPr>
            <a:xfrm>
              <a:off x="8124028" y="2158391"/>
              <a:ext cx="438918" cy="763335"/>
            </a:xfrm>
            <a:prstGeom prst="rect">
              <a:avLst/>
            </a:prstGeom>
          </p:spPr>
        </p:pic>
        <p:pic>
          <p:nvPicPr>
            <p:cNvPr id="252" name="Picture 251">
              <a:extLst>
                <a:ext uri="{FF2B5EF4-FFF2-40B4-BE49-F238E27FC236}">
                  <a16:creationId xmlns:a16="http://schemas.microsoft.com/office/drawing/2014/main" id="{1B9D7662-5686-42EC-8740-DE026BB2C68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253" name="Group 252">
            <a:extLst>
              <a:ext uri="{FF2B5EF4-FFF2-40B4-BE49-F238E27FC236}">
                <a16:creationId xmlns:a16="http://schemas.microsoft.com/office/drawing/2014/main" id="{AAD65F9C-D942-48A2-9EF3-82C4A1107D3A}"/>
              </a:ext>
            </a:extLst>
          </p:cNvPr>
          <p:cNvGrpSpPr>
            <a:grpSpLocks noChangeAspect="1"/>
          </p:cNvGrpSpPr>
          <p:nvPr/>
        </p:nvGrpSpPr>
        <p:grpSpPr>
          <a:xfrm>
            <a:off x="10682055" y="4410019"/>
            <a:ext cx="457200" cy="457200"/>
            <a:chOff x="8785063" y="2988618"/>
            <a:chExt cx="1143000" cy="1143000"/>
          </a:xfrm>
        </p:grpSpPr>
        <p:grpSp>
          <p:nvGrpSpPr>
            <p:cNvPr id="254" name="Group 253">
              <a:extLst>
                <a:ext uri="{FF2B5EF4-FFF2-40B4-BE49-F238E27FC236}">
                  <a16:creationId xmlns:a16="http://schemas.microsoft.com/office/drawing/2014/main" id="{1388A4DF-CED0-4196-AFC4-A4DFC8EA4BBB}"/>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9274713C-F958-44DD-8298-AFE736F573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7" name="Freeform 7">
                <a:extLst>
                  <a:ext uri="{FF2B5EF4-FFF2-40B4-BE49-F238E27FC236}">
                    <a16:creationId xmlns:a16="http://schemas.microsoft.com/office/drawing/2014/main" id="{837AD117-30FE-45A1-8974-3575AD4C95E7}"/>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55" name="Picture 5">
              <a:extLst>
                <a:ext uri="{FF2B5EF4-FFF2-40B4-BE49-F238E27FC236}">
                  <a16:creationId xmlns:a16="http://schemas.microsoft.com/office/drawing/2014/main" id="{14BB080B-9D42-4D5A-867F-4F112AA46D8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1957" y="3307382"/>
              <a:ext cx="849211" cy="550573"/>
            </a:xfrm>
            <a:prstGeom prst="rect">
              <a:avLst/>
            </a:prstGeom>
          </p:spPr>
        </p:pic>
      </p:grpSp>
      <p:grpSp>
        <p:nvGrpSpPr>
          <p:cNvPr id="258" name="Group 257">
            <a:extLst>
              <a:ext uri="{FF2B5EF4-FFF2-40B4-BE49-F238E27FC236}">
                <a16:creationId xmlns:a16="http://schemas.microsoft.com/office/drawing/2014/main" id="{147D6F63-36F4-493D-89FA-B95033C0322B}"/>
              </a:ext>
            </a:extLst>
          </p:cNvPr>
          <p:cNvGrpSpPr>
            <a:grpSpLocks noChangeAspect="1"/>
          </p:cNvGrpSpPr>
          <p:nvPr/>
        </p:nvGrpSpPr>
        <p:grpSpPr>
          <a:xfrm>
            <a:off x="8087572" y="6027738"/>
            <a:ext cx="457200" cy="457200"/>
            <a:chOff x="7488915" y="4160672"/>
            <a:chExt cx="914400" cy="914400"/>
          </a:xfrm>
        </p:grpSpPr>
        <p:sp>
          <p:nvSpPr>
            <p:cNvPr id="259" name="Oval 258">
              <a:extLst>
                <a:ext uri="{FF2B5EF4-FFF2-40B4-BE49-F238E27FC236}">
                  <a16:creationId xmlns:a16="http://schemas.microsoft.com/office/drawing/2014/main" id="{F93A6EFA-6F5B-4461-9E98-0EB01DA01B21}"/>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60" name="Group 259">
              <a:extLst>
                <a:ext uri="{FF2B5EF4-FFF2-40B4-BE49-F238E27FC236}">
                  <a16:creationId xmlns:a16="http://schemas.microsoft.com/office/drawing/2014/main" id="{C9BB0920-FE8D-4E5B-A71A-C32C58FEEF29}"/>
                </a:ext>
              </a:extLst>
            </p:cNvPr>
            <p:cNvGrpSpPr>
              <a:grpSpLocks noChangeAspect="1"/>
            </p:cNvGrpSpPr>
            <p:nvPr/>
          </p:nvGrpSpPr>
          <p:grpSpPr>
            <a:xfrm>
              <a:off x="7725213" y="4317830"/>
              <a:ext cx="441804" cy="600084"/>
              <a:chOff x="11395930" y="2227184"/>
              <a:chExt cx="416827" cy="566158"/>
            </a:xfrm>
          </p:grpSpPr>
          <p:grpSp>
            <p:nvGrpSpPr>
              <p:cNvPr id="261" name="Group 260">
                <a:extLst>
                  <a:ext uri="{FF2B5EF4-FFF2-40B4-BE49-F238E27FC236}">
                    <a16:creationId xmlns:a16="http://schemas.microsoft.com/office/drawing/2014/main" id="{5514366F-DCF7-40CE-8661-696ABA6E9039}"/>
                  </a:ext>
                </a:extLst>
              </p:cNvPr>
              <p:cNvGrpSpPr/>
              <p:nvPr/>
            </p:nvGrpSpPr>
            <p:grpSpPr>
              <a:xfrm>
                <a:off x="11403418" y="2232104"/>
                <a:ext cx="401275" cy="530028"/>
                <a:chOff x="8817145" y="5862982"/>
                <a:chExt cx="200853" cy="338001"/>
              </a:xfrm>
            </p:grpSpPr>
            <p:sp>
              <p:nvSpPr>
                <p:cNvPr id="265" name="Rectangle 11">
                  <a:extLst>
                    <a:ext uri="{FF2B5EF4-FFF2-40B4-BE49-F238E27FC236}">
                      <a16:creationId xmlns:a16="http://schemas.microsoft.com/office/drawing/2014/main" id="{2E45F9A2-1028-4C43-A371-73545E07CE93}"/>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6" name="Rectangle 12">
                  <a:extLst>
                    <a:ext uri="{FF2B5EF4-FFF2-40B4-BE49-F238E27FC236}">
                      <a16:creationId xmlns:a16="http://schemas.microsoft.com/office/drawing/2014/main" id="{6F11F40B-F27B-4ADD-8098-5BCE1FBF9F6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7" name="Freeform 17">
                  <a:extLst>
                    <a:ext uri="{FF2B5EF4-FFF2-40B4-BE49-F238E27FC236}">
                      <a16:creationId xmlns:a16="http://schemas.microsoft.com/office/drawing/2014/main" id="{464FAE11-6776-4B1A-ABB8-F388539F9D2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62" name="Freeform 9">
                <a:extLst>
                  <a:ext uri="{FF2B5EF4-FFF2-40B4-BE49-F238E27FC236}">
                    <a16:creationId xmlns:a16="http://schemas.microsoft.com/office/drawing/2014/main" id="{B8A5F970-4A9C-4F1B-98F4-DDD7BA4EA1F1}"/>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3" name="Picture 262">
                <a:extLst>
                  <a:ext uri="{FF2B5EF4-FFF2-40B4-BE49-F238E27FC236}">
                    <a16:creationId xmlns:a16="http://schemas.microsoft.com/office/drawing/2014/main" id="{EFEAA204-088E-405C-A8B5-69B96470A1E2}"/>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64" name="Oval 263">
                <a:extLst>
                  <a:ext uri="{FF2B5EF4-FFF2-40B4-BE49-F238E27FC236}">
                    <a16:creationId xmlns:a16="http://schemas.microsoft.com/office/drawing/2014/main" id="{AFA8FC4A-D568-4CF1-8FED-732AE913B50E}"/>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104297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F7CFC840-BE77-4B7C-BA8A-4865475D3459}"/>
              </a:ext>
            </a:extLst>
          </p:cNvPr>
          <p:cNvGrpSpPr/>
          <p:nvPr/>
        </p:nvGrpSpPr>
        <p:grpSpPr>
          <a:xfrm>
            <a:off x="9301116" y="4972943"/>
            <a:ext cx="475216" cy="475216"/>
            <a:chOff x="7996472" y="4632292"/>
            <a:chExt cx="1143000" cy="1143000"/>
          </a:xfrm>
        </p:grpSpPr>
        <p:sp>
          <p:nvSpPr>
            <p:cNvPr id="195" name="Oval 194">
              <a:extLst>
                <a:ext uri="{FF2B5EF4-FFF2-40B4-BE49-F238E27FC236}">
                  <a16:creationId xmlns:a16="http://schemas.microsoft.com/office/drawing/2014/main" id="{3F7B211C-1AF8-4ED8-A4FA-1B5D3C0A874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6" name="Picture 195">
              <a:extLst>
                <a:ext uri="{FF2B5EF4-FFF2-40B4-BE49-F238E27FC236}">
                  <a16:creationId xmlns:a16="http://schemas.microsoft.com/office/drawing/2014/main" id="{480FE94E-B007-4293-8C59-ED85D29B45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197" name="Dotted Circle">
            <a:extLst>
              <a:ext uri="{FF2B5EF4-FFF2-40B4-BE49-F238E27FC236}">
                <a16:creationId xmlns:a16="http://schemas.microsoft.com/office/drawing/2014/main" id="{4B94D4B2-4A4F-4206-AB7E-6A716F131AF4}"/>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234" name="Group 233">
            <a:extLst>
              <a:ext uri="{FF2B5EF4-FFF2-40B4-BE49-F238E27FC236}">
                <a16:creationId xmlns:a16="http://schemas.microsoft.com/office/drawing/2014/main" id="{681DD5D2-09C0-411A-AE91-D4DF509FBD0E}"/>
              </a:ext>
            </a:extLst>
          </p:cNvPr>
          <p:cNvGrpSpPr/>
          <p:nvPr/>
        </p:nvGrpSpPr>
        <p:grpSpPr>
          <a:xfrm>
            <a:off x="3134471" y="5269283"/>
            <a:ext cx="1080950" cy="1038521"/>
            <a:chOff x="3221327" y="5411300"/>
            <a:chExt cx="1102625" cy="1059345"/>
          </a:xfrm>
        </p:grpSpPr>
        <p:grpSp>
          <p:nvGrpSpPr>
            <p:cNvPr id="235" name="Group 234">
              <a:extLst>
                <a:ext uri="{FF2B5EF4-FFF2-40B4-BE49-F238E27FC236}">
                  <a16:creationId xmlns:a16="http://schemas.microsoft.com/office/drawing/2014/main" id="{99E3DFC2-3ADA-49A0-89C2-A8711589FEAC}"/>
                </a:ext>
              </a:extLst>
            </p:cNvPr>
            <p:cNvGrpSpPr/>
            <p:nvPr/>
          </p:nvGrpSpPr>
          <p:grpSpPr>
            <a:xfrm>
              <a:off x="3221327" y="5756631"/>
              <a:ext cx="367510" cy="311388"/>
              <a:chOff x="4947743" y="5339803"/>
              <a:chExt cx="825499" cy="706436"/>
            </a:xfrm>
          </p:grpSpPr>
          <p:sp>
            <p:nvSpPr>
              <p:cNvPr id="261" name="Freeform 5">
                <a:extLst>
                  <a:ext uri="{FF2B5EF4-FFF2-40B4-BE49-F238E27FC236}">
                    <a16:creationId xmlns:a16="http://schemas.microsoft.com/office/drawing/2014/main" id="{E22C890A-8BCF-4C4F-BFF4-1933E580C867}"/>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2" name="Freeform 6">
                <a:extLst>
                  <a:ext uri="{FF2B5EF4-FFF2-40B4-BE49-F238E27FC236}">
                    <a16:creationId xmlns:a16="http://schemas.microsoft.com/office/drawing/2014/main" id="{BF52B882-56CB-4B11-A77A-F374831A4C1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3" name="Freeform 7">
                <a:extLst>
                  <a:ext uri="{FF2B5EF4-FFF2-40B4-BE49-F238E27FC236}">
                    <a16:creationId xmlns:a16="http://schemas.microsoft.com/office/drawing/2014/main" id="{9099B4A2-8E00-489E-8AF7-1AEFF4C203F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4" name="Freeform 8">
                <a:extLst>
                  <a:ext uri="{FF2B5EF4-FFF2-40B4-BE49-F238E27FC236}">
                    <a16:creationId xmlns:a16="http://schemas.microsoft.com/office/drawing/2014/main" id="{89FFF450-7850-4FA2-BC8A-EE529C5BF0B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5" name="Line 9">
                <a:extLst>
                  <a:ext uri="{FF2B5EF4-FFF2-40B4-BE49-F238E27FC236}">
                    <a16:creationId xmlns:a16="http://schemas.microsoft.com/office/drawing/2014/main" id="{D5C9A1FC-A8ED-41B4-8D68-F7285DE7B0EE}"/>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6" name="Line 10">
                <a:extLst>
                  <a:ext uri="{FF2B5EF4-FFF2-40B4-BE49-F238E27FC236}">
                    <a16:creationId xmlns:a16="http://schemas.microsoft.com/office/drawing/2014/main" id="{BA3D3D65-C793-4882-8CDC-4E3B77D9C6C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236" name="Group 235">
              <a:extLst>
                <a:ext uri="{FF2B5EF4-FFF2-40B4-BE49-F238E27FC236}">
                  <a16:creationId xmlns:a16="http://schemas.microsoft.com/office/drawing/2014/main" id="{50A02F50-45A7-4B8A-83A9-075BEAE056E6}"/>
                </a:ext>
              </a:extLst>
            </p:cNvPr>
            <p:cNvGrpSpPr>
              <a:grpSpLocks noChangeAspect="1"/>
            </p:cNvGrpSpPr>
            <p:nvPr/>
          </p:nvGrpSpPr>
          <p:grpSpPr>
            <a:xfrm>
              <a:off x="3646206" y="6109142"/>
              <a:ext cx="272889" cy="361503"/>
              <a:chOff x="7063209" y="2163774"/>
              <a:chExt cx="658103" cy="834116"/>
            </a:xfrm>
          </p:grpSpPr>
          <p:sp>
            <p:nvSpPr>
              <p:cNvPr id="249" name="Freeform 29">
                <a:extLst>
                  <a:ext uri="{FF2B5EF4-FFF2-40B4-BE49-F238E27FC236}">
                    <a16:creationId xmlns:a16="http://schemas.microsoft.com/office/drawing/2014/main" id="{0C485EA4-70A3-472E-81B0-E1CA0B84BA72}"/>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0" name="Freeform 30">
                <a:extLst>
                  <a:ext uri="{FF2B5EF4-FFF2-40B4-BE49-F238E27FC236}">
                    <a16:creationId xmlns:a16="http://schemas.microsoft.com/office/drawing/2014/main" id="{360A4EF5-5C0D-495D-95A4-B953EB99C051}"/>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1" name="Rectangle 31">
                <a:extLst>
                  <a:ext uri="{FF2B5EF4-FFF2-40B4-BE49-F238E27FC236}">
                    <a16:creationId xmlns:a16="http://schemas.microsoft.com/office/drawing/2014/main" id="{BB9A1E6F-2FF5-4E43-B378-978FCAE6000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2" name="Rectangle 32">
                <a:extLst>
                  <a:ext uri="{FF2B5EF4-FFF2-40B4-BE49-F238E27FC236}">
                    <a16:creationId xmlns:a16="http://schemas.microsoft.com/office/drawing/2014/main" id="{7E44AF74-C82E-450B-802A-BDB2DC837B6F}"/>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3" name="Rectangle 33">
                <a:extLst>
                  <a:ext uri="{FF2B5EF4-FFF2-40B4-BE49-F238E27FC236}">
                    <a16:creationId xmlns:a16="http://schemas.microsoft.com/office/drawing/2014/main" id="{63D79709-55B7-4607-89C5-4EB332EA064F}"/>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4" name="Freeform 34">
                <a:extLst>
                  <a:ext uri="{FF2B5EF4-FFF2-40B4-BE49-F238E27FC236}">
                    <a16:creationId xmlns:a16="http://schemas.microsoft.com/office/drawing/2014/main" id="{990DBBAC-8250-436F-B962-43F2C4F3CBBC}"/>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8F9F34FE-5000-46A8-8E4B-4597CA4A0648}"/>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6" name="Line 36">
                <a:extLst>
                  <a:ext uri="{FF2B5EF4-FFF2-40B4-BE49-F238E27FC236}">
                    <a16:creationId xmlns:a16="http://schemas.microsoft.com/office/drawing/2014/main" id="{42F54E70-4371-4462-A9E6-AAC6C25AB316}"/>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7" name="Line 37">
                <a:extLst>
                  <a:ext uri="{FF2B5EF4-FFF2-40B4-BE49-F238E27FC236}">
                    <a16:creationId xmlns:a16="http://schemas.microsoft.com/office/drawing/2014/main" id="{6D195BE0-F3BE-4A1E-A21E-BCA9993FBD7B}"/>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8" name="Line 38">
                <a:extLst>
                  <a:ext uri="{FF2B5EF4-FFF2-40B4-BE49-F238E27FC236}">
                    <a16:creationId xmlns:a16="http://schemas.microsoft.com/office/drawing/2014/main" id="{7834645D-DEB3-4A30-B98F-BD0AECAACB09}"/>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9" name="Line 39">
                <a:extLst>
                  <a:ext uri="{FF2B5EF4-FFF2-40B4-BE49-F238E27FC236}">
                    <a16:creationId xmlns:a16="http://schemas.microsoft.com/office/drawing/2014/main" id="{31A0AE21-A6EB-4EED-BB65-4F990664B3F9}"/>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0" name="Line 40">
                <a:extLst>
                  <a:ext uri="{FF2B5EF4-FFF2-40B4-BE49-F238E27FC236}">
                    <a16:creationId xmlns:a16="http://schemas.microsoft.com/office/drawing/2014/main" id="{55054C12-4E9B-40B9-AEB5-233A9F1EA012}"/>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A8278AB5-DCD6-42F0-8955-4F272BFE67EB}"/>
                </a:ext>
              </a:extLst>
            </p:cNvPr>
            <p:cNvGrpSpPr/>
            <p:nvPr/>
          </p:nvGrpSpPr>
          <p:grpSpPr>
            <a:xfrm>
              <a:off x="3626018" y="5411300"/>
              <a:ext cx="303954" cy="249439"/>
              <a:chOff x="997724" y="2784661"/>
              <a:chExt cx="817590" cy="670956"/>
            </a:xfrm>
          </p:grpSpPr>
          <p:sp>
            <p:nvSpPr>
              <p:cNvPr id="243" name="Oval 5">
                <a:extLst>
                  <a:ext uri="{FF2B5EF4-FFF2-40B4-BE49-F238E27FC236}">
                    <a16:creationId xmlns:a16="http://schemas.microsoft.com/office/drawing/2014/main" id="{0944E651-6DCA-4F35-A820-89A0CFF8C415}"/>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4" name="Oval 6">
                <a:extLst>
                  <a:ext uri="{FF2B5EF4-FFF2-40B4-BE49-F238E27FC236}">
                    <a16:creationId xmlns:a16="http://schemas.microsoft.com/office/drawing/2014/main" id="{062AF2CB-579E-4906-97CE-32C036EE9C33}"/>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5" name="Freeform 7">
                <a:extLst>
                  <a:ext uri="{FF2B5EF4-FFF2-40B4-BE49-F238E27FC236}">
                    <a16:creationId xmlns:a16="http://schemas.microsoft.com/office/drawing/2014/main" id="{A6D53877-8C9F-458F-9AAC-0BE922381FDC}"/>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6" name="Oval 8">
                <a:extLst>
                  <a:ext uri="{FF2B5EF4-FFF2-40B4-BE49-F238E27FC236}">
                    <a16:creationId xmlns:a16="http://schemas.microsoft.com/office/drawing/2014/main" id="{F7DCF107-831A-4B8B-BA89-6948E4D5D17C}"/>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7" name="Freeform 9">
                <a:extLst>
                  <a:ext uri="{FF2B5EF4-FFF2-40B4-BE49-F238E27FC236}">
                    <a16:creationId xmlns:a16="http://schemas.microsoft.com/office/drawing/2014/main" id="{065CCE0C-30A8-4CD3-B861-6E1093EC8DEE}"/>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8" name="Freeform 10">
                <a:extLst>
                  <a:ext uri="{FF2B5EF4-FFF2-40B4-BE49-F238E27FC236}">
                    <a16:creationId xmlns:a16="http://schemas.microsoft.com/office/drawing/2014/main" id="{977949F8-76D3-4655-9D83-154C90C3F6A9}"/>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38" name="Group 237">
              <a:extLst>
                <a:ext uri="{FF2B5EF4-FFF2-40B4-BE49-F238E27FC236}">
                  <a16:creationId xmlns:a16="http://schemas.microsoft.com/office/drawing/2014/main" id="{899E37FE-8CC1-4DEE-9C7B-3AAD4D2FC722}"/>
                </a:ext>
              </a:extLst>
            </p:cNvPr>
            <p:cNvGrpSpPr>
              <a:grpSpLocks noChangeAspect="1"/>
            </p:cNvGrpSpPr>
            <p:nvPr/>
          </p:nvGrpSpPr>
          <p:grpSpPr>
            <a:xfrm>
              <a:off x="3996485" y="5750937"/>
              <a:ext cx="327467" cy="322767"/>
              <a:chOff x="9168011" y="5170699"/>
              <a:chExt cx="665163" cy="655622"/>
            </a:xfrm>
          </p:grpSpPr>
          <p:sp>
            <p:nvSpPr>
              <p:cNvPr id="239" name="Freeform 44">
                <a:extLst>
                  <a:ext uri="{FF2B5EF4-FFF2-40B4-BE49-F238E27FC236}">
                    <a16:creationId xmlns:a16="http://schemas.microsoft.com/office/drawing/2014/main" id="{D0C72C91-A0D1-4E80-B60D-9E50B833CD3A}"/>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0" name="Freeform 45">
                <a:extLst>
                  <a:ext uri="{FF2B5EF4-FFF2-40B4-BE49-F238E27FC236}">
                    <a16:creationId xmlns:a16="http://schemas.microsoft.com/office/drawing/2014/main" id="{13A75357-DA7E-4466-8FED-148591734A1F}"/>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1" name="Freeform 46">
                <a:extLst>
                  <a:ext uri="{FF2B5EF4-FFF2-40B4-BE49-F238E27FC236}">
                    <a16:creationId xmlns:a16="http://schemas.microsoft.com/office/drawing/2014/main" id="{8D33E7CA-58D0-4D36-9003-538E3BF9735F}"/>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2" name="Freeform 47">
                <a:extLst>
                  <a:ext uri="{FF2B5EF4-FFF2-40B4-BE49-F238E27FC236}">
                    <a16:creationId xmlns:a16="http://schemas.microsoft.com/office/drawing/2014/main" id="{E07FA19C-B54D-4D9D-A00F-EC259EF431A5}"/>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67" name="Text">
            <a:extLst>
              <a:ext uri="{FF2B5EF4-FFF2-40B4-BE49-F238E27FC236}">
                <a16:creationId xmlns:a16="http://schemas.microsoft.com/office/drawing/2014/main" id="{7A7CC0C1-67C2-45DB-B827-32241878D79B}"/>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68" name="Group 267">
            <a:extLst>
              <a:ext uri="{FF2B5EF4-FFF2-40B4-BE49-F238E27FC236}">
                <a16:creationId xmlns:a16="http://schemas.microsoft.com/office/drawing/2014/main" id="{FD9997EA-C923-4DA7-9F78-8F64389E7936}"/>
              </a:ext>
            </a:extLst>
          </p:cNvPr>
          <p:cNvGrpSpPr>
            <a:grpSpLocks noChangeAspect="1"/>
          </p:cNvGrpSpPr>
          <p:nvPr/>
        </p:nvGrpSpPr>
        <p:grpSpPr>
          <a:xfrm>
            <a:off x="9006235" y="472292"/>
            <a:ext cx="521208" cy="521208"/>
            <a:chOff x="5382481" y="1937866"/>
            <a:chExt cx="1143000" cy="1143000"/>
          </a:xfrm>
        </p:grpSpPr>
        <p:sp>
          <p:nvSpPr>
            <p:cNvPr id="269" name="Oval 268">
              <a:extLst>
                <a:ext uri="{FF2B5EF4-FFF2-40B4-BE49-F238E27FC236}">
                  <a16:creationId xmlns:a16="http://schemas.microsoft.com/office/drawing/2014/main" id="{2C7CCDDE-C6B5-4115-A259-F53896C379C5}"/>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70" name="Oval 269">
              <a:extLst>
                <a:ext uri="{FF2B5EF4-FFF2-40B4-BE49-F238E27FC236}">
                  <a16:creationId xmlns:a16="http://schemas.microsoft.com/office/drawing/2014/main" id="{50E94BFB-9CB4-4C0F-AB63-D11335ECAC09}"/>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17BB5D9B-D967-4F25-9C2E-E53CB5891AB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Freeform: Shape 271">
              <a:extLst>
                <a:ext uri="{FF2B5EF4-FFF2-40B4-BE49-F238E27FC236}">
                  <a16:creationId xmlns:a16="http://schemas.microsoft.com/office/drawing/2014/main" id="{470FA952-EE79-4663-850D-028842D48E9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273" name="Rectangle 272">
            <a:extLst>
              <a:ext uri="{FF2B5EF4-FFF2-40B4-BE49-F238E27FC236}">
                <a16:creationId xmlns:a16="http://schemas.microsoft.com/office/drawing/2014/main" id="{B37B2C47-702F-4511-8683-A18F4D491492}"/>
              </a:ext>
            </a:extLst>
          </p:cNvPr>
          <p:cNvSpPr/>
          <p:nvPr/>
        </p:nvSpPr>
        <p:spPr>
          <a:xfrm>
            <a:off x="4393824" y="7123257"/>
            <a:ext cx="3404353" cy="36207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Organization and social identities</a:t>
            </a:r>
          </a:p>
        </p:txBody>
      </p:sp>
      <p:sp>
        <p:nvSpPr>
          <p:cNvPr id="274" name="Rectangle 273">
            <a:extLst>
              <a:ext uri="{FF2B5EF4-FFF2-40B4-BE49-F238E27FC236}">
                <a16:creationId xmlns:a16="http://schemas.microsoft.com/office/drawing/2014/main" id="{C1937121-9FA8-462C-A67F-9E33B8DC723B}"/>
              </a:ext>
            </a:extLst>
          </p:cNvPr>
          <p:cNvSpPr/>
          <p:nvPr/>
        </p:nvSpPr>
        <p:spPr>
          <a:xfrm>
            <a:off x="3700184" y="3202706"/>
            <a:ext cx="4791633" cy="4544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INTERNET OF THINGS (IOT) DEVICES</a:t>
            </a:r>
          </a:p>
        </p:txBody>
      </p:sp>
      <p:grpSp>
        <p:nvGrpSpPr>
          <p:cNvPr id="275" name="Group 274">
            <a:extLst>
              <a:ext uri="{FF2B5EF4-FFF2-40B4-BE49-F238E27FC236}">
                <a16:creationId xmlns:a16="http://schemas.microsoft.com/office/drawing/2014/main" id="{4B3D0393-6EF8-460D-81FB-825734985B75}"/>
              </a:ext>
            </a:extLst>
          </p:cNvPr>
          <p:cNvGrpSpPr>
            <a:grpSpLocks noChangeAspect="1"/>
          </p:cNvGrpSpPr>
          <p:nvPr/>
        </p:nvGrpSpPr>
        <p:grpSpPr>
          <a:xfrm>
            <a:off x="4630241" y="603272"/>
            <a:ext cx="432015" cy="432015"/>
            <a:chOff x="5800549" y="3375773"/>
            <a:chExt cx="914400" cy="914400"/>
          </a:xfrm>
        </p:grpSpPr>
        <p:sp>
          <p:nvSpPr>
            <p:cNvPr id="276" name="Freeform 5">
              <a:extLst>
                <a:ext uri="{FF2B5EF4-FFF2-40B4-BE49-F238E27FC236}">
                  <a16:creationId xmlns:a16="http://schemas.microsoft.com/office/drawing/2014/main" id="{D2D6FC90-595C-442C-AA1E-6D8175D8CFC5}"/>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277" name="Freeform 131">
              <a:extLst>
                <a:ext uri="{FF2B5EF4-FFF2-40B4-BE49-F238E27FC236}">
                  <a16:creationId xmlns:a16="http://schemas.microsoft.com/office/drawing/2014/main" id="{36A81714-C75B-49D7-BFF1-A699447FD181}"/>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281" name="Group 280">
            <a:extLst>
              <a:ext uri="{FF2B5EF4-FFF2-40B4-BE49-F238E27FC236}">
                <a16:creationId xmlns:a16="http://schemas.microsoft.com/office/drawing/2014/main" id="{D4F3E891-1F4F-4DB2-B1D1-676585290286}"/>
              </a:ext>
            </a:extLst>
          </p:cNvPr>
          <p:cNvGrpSpPr/>
          <p:nvPr/>
        </p:nvGrpSpPr>
        <p:grpSpPr>
          <a:xfrm>
            <a:off x="1196930" y="3940069"/>
            <a:ext cx="432014" cy="432014"/>
            <a:chOff x="2298257" y="3149636"/>
            <a:chExt cx="1143000" cy="1143000"/>
          </a:xfrm>
        </p:grpSpPr>
        <p:sp>
          <p:nvSpPr>
            <p:cNvPr id="282" name="Freeform 5">
              <a:extLst>
                <a:ext uri="{FF2B5EF4-FFF2-40B4-BE49-F238E27FC236}">
                  <a16:creationId xmlns:a16="http://schemas.microsoft.com/office/drawing/2014/main" id="{2F05A238-789E-4C55-A3CD-C553BB343E1F}"/>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283" name="Picture 282">
              <a:extLst>
                <a:ext uri="{FF2B5EF4-FFF2-40B4-BE49-F238E27FC236}">
                  <a16:creationId xmlns:a16="http://schemas.microsoft.com/office/drawing/2014/main" id="{19161B97-CD9F-49D3-99AE-FD45B37B416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291" name="Group 290">
            <a:extLst>
              <a:ext uri="{FF2B5EF4-FFF2-40B4-BE49-F238E27FC236}">
                <a16:creationId xmlns:a16="http://schemas.microsoft.com/office/drawing/2014/main" id="{37131CF1-EA61-4C36-8488-F40B479463D9}"/>
              </a:ext>
            </a:extLst>
          </p:cNvPr>
          <p:cNvGrpSpPr>
            <a:grpSpLocks noChangeAspect="1"/>
          </p:cNvGrpSpPr>
          <p:nvPr/>
        </p:nvGrpSpPr>
        <p:grpSpPr>
          <a:xfrm>
            <a:off x="11184851" y="3107086"/>
            <a:ext cx="521208" cy="521208"/>
            <a:chOff x="7303803" y="1980788"/>
            <a:chExt cx="1143000" cy="1143000"/>
          </a:xfrm>
        </p:grpSpPr>
        <p:sp>
          <p:nvSpPr>
            <p:cNvPr id="292" name="Oval 291">
              <a:extLst>
                <a:ext uri="{FF2B5EF4-FFF2-40B4-BE49-F238E27FC236}">
                  <a16:creationId xmlns:a16="http://schemas.microsoft.com/office/drawing/2014/main" id="{683630C5-98E1-4DBD-8BF7-C91461AC55DC}"/>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3" name="Oval 292">
              <a:extLst>
                <a:ext uri="{FF2B5EF4-FFF2-40B4-BE49-F238E27FC236}">
                  <a16:creationId xmlns:a16="http://schemas.microsoft.com/office/drawing/2014/main" id="{B970AEBF-6122-4712-B8F1-FC650EE6A3B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Freeform: Shape 293">
              <a:extLst>
                <a:ext uri="{FF2B5EF4-FFF2-40B4-BE49-F238E27FC236}">
                  <a16:creationId xmlns:a16="http://schemas.microsoft.com/office/drawing/2014/main" id="{56D35973-D5D3-47B0-87DA-42EAB3E47A2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5" name="Picture 294">
              <a:extLst>
                <a:ext uri="{FF2B5EF4-FFF2-40B4-BE49-F238E27FC236}">
                  <a16:creationId xmlns:a16="http://schemas.microsoft.com/office/drawing/2014/main" id="{70A081F4-2914-43CF-9754-95324F6E38FB}"/>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296" name="Group 295">
            <a:extLst>
              <a:ext uri="{FF2B5EF4-FFF2-40B4-BE49-F238E27FC236}">
                <a16:creationId xmlns:a16="http://schemas.microsoft.com/office/drawing/2014/main" id="{25C7CA50-7ED2-4F91-AA2B-AC032201C1F8}"/>
              </a:ext>
            </a:extLst>
          </p:cNvPr>
          <p:cNvGrpSpPr>
            <a:grpSpLocks noChangeAspect="1"/>
          </p:cNvGrpSpPr>
          <p:nvPr/>
        </p:nvGrpSpPr>
        <p:grpSpPr>
          <a:xfrm>
            <a:off x="1252238" y="964850"/>
            <a:ext cx="521208" cy="521208"/>
            <a:chOff x="3461159" y="1980788"/>
            <a:chExt cx="1143000" cy="1143000"/>
          </a:xfrm>
        </p:grpSpPr>
        <p:sp>
          <p:nvSpPr>
            <p:cNvPr id="297" name="Oval 296">
              <a:extLst>
                <a:ext uri="{FF2B5EF4-FFF2-40B4-BE49-F238E27FC236}">
                  <a16:creationId xmlns:a16="http://schemas.microsoft.com/office/drawing/2014/main" id="{07C14F85-76C9-47F9-B4ED-4F21C8DC4AC3}"/>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8" name="Oval 297">
              <a:extLst>
                <a:ext uri="{FF2B5EF4-FFF2-40B4-BE49-F238E27FC236}">
                  <a16:creationId xmlns:a16="http://schemas.microsoft.com/office/drawing/2014/main" id="{330C9662-7C97-4418-852A-2A5BC4F880CB}"/>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6F7B32EC-0CA0-4131-BE63-6BF4D49CD128}"/>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0" name="Picture 299">
              <a:extLst>
                <a:ext uri="{FF2B5EF4-FFF2-40B4-BE49-F238E27FC236}">
                  <a16:creationId xmlns:a16="http://schemas.microsoft.com/office/drawing/2014/main" id="{40076E7E-053D-4CEA-904E-9D358A60EDD2}"/>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01" name="Group 300">
            <a:extLst>
              <a:ext uri="{FF2B5EF4-FFF2-40B4-BE49-F238E27FC236}">
                <a16:creationId xmlns:a16="http://schemas.microsoft.com/office/drawing/2014/main" id="{9374ADD3-1FA1-465E-8888-5D0BDA775480}"/>
              </a:ext>
            </a:extLst>
          </p:cNvPr>
          <p:cNvGrpSpPr>
            <a:grpSpLocks noChangeAspect="1"/>
          </p:cNvGrpSpPr>
          <p:nvPr/>
        </p:nvGrpSpPr>
        <p:grpSpPr>
          <a:xfrm>
            <a:off x="10109726" y="5935794"/>
            <a:ext cx="521208" cy="521208"/>
            <a:chOff x="8264466" y="3846864"/>
            <a:chExt cx="1143000" cy="1143000"/>
          </a:xfrm>
        </p:grpSpPr>
        <p:sp>
          <p:nvSpPr>
            <p:cNvPr id="302" name="Oval 301">
              <a:extLst>
                <a:ext uri="{FF2B5EF4-FFF2-40B4-BE49-F238E27FC236}">
                  <a16:creationId xmlns:a16="http://schemas.microsoft.com/office/drawing/2014/main" id="{CE47693F-B59A-4089-9C0F-37477032821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03" name="Group 302">
              <a:extLst>
                <a:ext uri="{FF2B5EF4-FFF2-40B4-BE49-F238E27FC236}">
                  <a16:creationId xmlns:a16="http://schemas.microsoft.com/office/drawing/2014/main" id="{15255143-AA07-4012-BE7D-9576E872F6BD}"/>
                </a:ext>
              </a:extLst>
            </p:cNvPr>
            <p:cNvGrpSpPr/>
            <p:nvPr/>
          </p:nvGrpSpPr>
          <p:grpSpPr>
            <a:xfrm>
              <a:off x="8532489" y="3955366"/>
              <a:ext cx="606954" cy="950742"/>
              <a:chOff x="9233375" y="2727900"/>
              <a:chExt cx="408814" cy="640372"/>
            </a:xfrm>
          </p:grpSpPr>
          <p:sp>
            <p:nvSpPr>
              <p:cNvPr id="305" name="Oval 304">
                <a:extLst>
                  <a:ext uri="{FF2B5EF4-FFF2-40B4-BE49-F238E27FC236}">
                    <a16:creationId xmlns:a16="http://schemas.microsoft.com/office/drawing/2014/main" id="{329E1D8F-E85D-47D4-9EB8-22D2E32A26B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ACB97B98-E292-4C65-B01A-C89864FF9B9E}"/>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04" name="Picture 303">
              <a:extLst>
                <a:ext uri="{FF2B5EF4-FFF2-40B4-BE49-F238E27FC236}">
                  <a16:creationId xmlns:a16="http://schemas.microsoft.com/office/drawing/2014/main" id="{E56CE62D-63E9-482E-A268-4803A4B8F9F4}"/>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07" name="Group 306">
            <a:extLst>
              <a:ext uri="{FF2B5EF4-FFF2-40B4-BE49-F238E27FC236}">
                <a16:creationId xmlns:a16="http://schemas.microsoft.com/office/drawing/2014/main" id="{A09E8240-046C-47AD-994F-950E5410A3BE}"/>
              </a:ext>
            </a:extLst>
          </p:cNvPr>
          <p:cNvGrpSpPr>
            <a:grpSpLocks noChangeAspect="1"/>
          </p:cNvGrpSpPr>
          <p:nvPr/>
        </p:nvGrpSpPr>
        <p:grpSpPr>
          <a:xfrm>
            <a:off x="5860901" y="5901080"/>
            <a:ext cx="521208" cy="521208"/>
            <a:chOff x="6343142" y="3846574"/>
            <a:chExt cx="1143000" cy="1143000"/>
          </a:xfrm>
        </p:grpSpPr>
        <p:sp>
          <p:nvSpPr>
            <p:cNvPr id="308" name="Oval 307">
              <a:extLst>
                <a:ext uri="{FF2B5EF4-FFF2-40B4-BE49-F238E27FC236}">
                  <a16:creationId xmlns:a16="http://schemas.microsoft.com/office/drawing/2014/main" id="{93B308E8-420D-4241-929A-0653C57F421F}"/>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09" name="Oval 308">
              <a:extLst>
                <a:ext uri="{FF2B5EF4-FFF2-40B4-BE49-F238E27FC236}">
                  <a16:creationId xmlns:a16="http://schemas.microsoft.com/office/drawing/2014/main" id="{3F6FC157-FD32-4B74-B3BE-60FC1258028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5EC263F4-DEF8-44CA-94E2-727262C70D56}"/>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1" name="Picture 310">
              <a:extLst>
                <a:ext uri="{FF2B5EF4-FFF2-40B4-BE49-F238E27FC236}">
                  <a16:creationId xmlns:a16="http://schemas.microsoft.com/office/drawing/2014/main" id="{EBA3316C-D126-4CA8-815D-17AB0DC2715F}"/>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12" name="Group 311">
            <a:extLst>
              <a:ext uri="{FF2B5EF4-FFF2-40B4-BE49-F238E27FC236}">
                <a16:creationId xmlns:a16="http://schemas.microsoft.com/office/drawing/2014/main" id="{3FD9A124-FDCF-41E5-9B20-2CB337244B6A}"/>
              </a:ext>
            </a:extLst>
          </p:cNvPr>
          <p:cNvGrpSpPr>
            <a:grpSpLocks noChangeAspect="1"/>
          </p:cNvGrpSpPr>
          <p:nvPr/>
        </p:nvGrpSpPr>
        <p:grpSpPr>
          <a:xfrm>
            <a:off x="1450256" y="4896439"/>
            <a:ext cx="521208" cy="521208"/>
            <a:chOff x="4421820" y="3837665"/>
            <a:chExt cx="1143000" cy="1143000"/>
          </a:xfrm>
        </p:grpSpPr>
        <p:sp>
          <p:nvSpPr>
            <p:cNvPr id="313" name="Oval 312">
              <a:extLst>
                <a:ext uri="{FF2B5EF4-FFF2-40B4-BE49-F238E27FC236}">
                  <a16:creationId xmlns:a16="http://schemas.microsoft.com/office/drawing/2014/main" id="{5000A5B2-7511-4B84-8681-F9CE1E8747B8}"/>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14" name="Group 313">
              <a:extLst>
                <a:ext uri="{FF2B5EF4-FFF2-40B4-BE49-F238E27FC236}">
                  <a16:creationId xmlns:a16="http://schemas.microsoft.com/office/drawing/2014/main" id="{F12BC2E9-A836-433D-BB6B-556196E72E48}"/>
                </a:ext>
              </a:extLst>
            </p:cNvPr>
            <p:cNvGrpSpPr/>
            <p:nvPr/>
          </p:nvGrpSpPr>
          <p:grpSpPr>
            <a:xfrm>
              <a:off x="4695928" y="3929384"/>
              <a:ext cx="606954" cy="950742"/>
              <a:chOff x="923401" y="1750320"/>
              <a:chExt cx="606954" cy="950742"/>
            </a:xfrm>
          </p:grpSpPr>
          <p:sp>
            <p:nvSpPr>
              <p:cNvPr id="316" name="Oval 315">
                <a:extLst>
                  <a:ext uri="{FF2B5EF4-FFF2-40B4-BE49-F238E27FC236}">
                    <a16:creationId xmlns:a16="http://schemas.microsoft.com/office/drawing/2014/main" id="{1977D512-9482-43D6-8E20-663FFCA99A2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9139C1FD-7436-4045-8EDC-8E75B8A6263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15" name="Picture 314">
              <a:extLst>
                <a:ext uri="{FF2B5EF4-FFF2-40B4-BE49-F238E27FC236}">
                  <a16:creationId xmlns:a16="http://schemas.microsoft.com/office/drawing/2014/main" id="{D526CFB4-4824-4104-A3E6-9A6FB9F9583A}"/>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18" name="Group 317">
            <a:extLst>
              <a:ext uri="{FF2B5EF4-FFF2-40B4-BE49-F238E27FC236}">
                <a16:creationId xmlns:a16="http://schemas.microsoft.com/office/drawing/2014/main" id="{8ADB13B9-6ACC-4B05-86F3-44633D4DB512}"/>
              </a:ext>
            </a:extLst>
          </p:cNvPr>
          <p:cNvGrpSpPr/>
          <p:nvPr/>
        </p:nvGrpSpPr>
        <p:grpSpPr>
          <a:xfrm>
            <a:off x="5463719" y="1819976"/>
            <a:ext cx="1124712" cy="1124712"/>
            <a:chOff x="5611725" y="1819976"/>
            <a:chExt cx="1124712" cy="1124712"/>
          </a:xfrm>
        </p:grpSpPr>
        <p:sp>
          <p:nvSpPr>
            <p:cNvPr id="319" name="Oval 318">
              <a:extLst>
                <a:ext uri="{FF2B5EF4-FFF2-40B4-BE49-F238E27FC236}">
                  <a16:creationId xmlns:a16="http://schemas.microsoft.com/office/drawing/2014/main" id="{D60D7F5E-28B6-4379-8645-B0E6D3C77701}"/>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0" name="Picture 319">
              <a:extLst>
                <a:ext uri="{FF2B5EF4-FFF2-40B4-BE49-F238E27FC236}">
                  <a16:creationId xmlns:a16="http://schemas.microsoft.com/office/drawing/2014/main" id="{26F8DF67-88B6-4ED0-B9C6-D41ECA3BF56E}"/>
                </a:ext>
              </a:extLst>
            </p:cNvPr>
            <p:cNvPicPr>
              <a:picLocks noChangeAspect="1"/>
            </p:cNvPicPr>
            <p:nvPr/>
          </p:nvPicPr>
          <p:blipFill>
            <a:blip r:embed="rId10"/>
            <a:stretch>
              <a:fillRect/>
            </a:stretch>
          </p:blipFill>
          <p:spPr>
            <a:xfrm>
              <a:off x="5873788" y="2082039"/>
              <a:ext cx="600586" cy="600586"/>
            </a:xfrm>
            <a:prstGeom prst="rect">
              <a:avLst/>
            </a:prstGeom>
          </p:spPr>
        </p:pic>
      </p:grpSp>
      <p:grpSp>
        <p:nvGrpSpPr>
          <p:cNvPr id="321" name="Group 320">
            <a:extLst>
              <a:ext uri="{FF2B5EF4-FFF2-40B4-BE49-F238E27FC236}">
                <a16:creationId xmlns:a16="http://schemas.microsoft.com/office/drawing/2014/main" id="{6E74471E-DCB4-40CD-9EC8-9B1F1418F6B2}"/>
              </a:ext>
            </a:extLst>
          </p:cNvPr>
          <p:cNvGrpSpPr/>
          <p:nvPr/>
        </p:nvGrpSpPr>
        <p:grpSpPr>
          <a:xfrm>
            <a:off x="3686076" y="1836527"/>
            <a:ext cx="1124712" cy="1124712"/>
            <a:chOff x="4047968" y="1819976"/>
            <a:chExt cx="1124712" cy="1124712"/>
          </a:xfrm>
          <a:solidFill>
            <a:srgbClr val="F2F2F2"/>
          </a:solidFill>
        </p:grpSpPr>
        <p:sp>
          <p:nvSpPr>
            <p:cNvPr id="322" name="Oval 321">
              <a:extLst>
                <a:ext uri="{FF2B5EF4-FFF2-40B4-BE49-F238E27FC236}">
                  <a16:creationId xmlns:a16="http://schemas.microsoft.com/office/drawing/2014/main" id="{322EB314-37CF-4F32-8203-CA640AB0773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3" name="Picture 322">
              <a:extLst>
                <a:ext uri="{FF2B5EF4-FFF2-40B4-BE49-F238E27FC236}">
                  <a16:creationId xmlns:a16="http://schemas.microsoft.com/office/drawing/2014/main" id="{EA762C00-2D38-433F-BFE7-0154D420BD26}"/>
                </a:ext>
              </a:extLst>
            </p:cNvPr>
            <p:cNvPicPr>
              <a:picLocks noChangeAspect="1"/>
            </p:cNvPicPr>
            <p:nvPr/>
          </p:nvPicPr>
          <p:blipFill>
            <a:blip r:embed="rId11"/>
            <a:stretch>
              <a:fillRect/>
            </a:stretch>
          </p:blipFill>
          <p:spPr>
            <a:xfrm>
              <a:off x="4310031" y="2082039"/>
              <a:ext cx="600586" cy="600586"/>
            </a:xfrm>
            <a:prstGeom prst="rect">
              <a:avLst/>
            </a:prstGeom>
            <a:grpFill/>
          </p:spPr>
        </p:pic>
      </p:grpSp>
      <p:grpSp>
        <p:nvGrpSpPr>
          <p:cNvPr id="327" name="Group 326">
            <a:extLst>
              <a:ext uri="{FF2B5EF4-FFF2-40B4-BE49-F238E27FC236}">
                <a16:creationId xmlns:a16="http://schemas.microsoft.com/office/drawing/2014/main" id="{EBB3836A-87D7-48F2-88FA-A73F4306A493}"/>
              </a:ext>
            </a:extLst>
          </p:cNvPr>
          <p:cNvGrpSpPr/>
          <p:nvPr/>
        </p:nvGrpSpPr>
        <p:grpSpPr>
          <a:xfrm>
            <a:off x="7259412" y="1819976"/>
            <a:ext cx="1124712" cy="1124712"/>
            <a:chOff x="7259412" y="1819976"/>
            <a:chExt cx="1124712" cy="1124712"/>
          </a:xfrm>
        </p:grpSpPr>
        <p:sp>
          <p:nvSpPr>
            <p:cNvPr id="328" name="Oval 327">
              <a:extLst>
                <a:ext uri="{FF2B5EF4-FFF2-40B4-BE49-F238E27FC236}">
                  <a16:creationId xmlns:a16="http://schemas.microsoft.com/office/drawing/2014/main" id="{FB3F781E-8F20-4E93-9067-53EA8F0D3CE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9" name="Picture 328">
              <a:extLst>
                <a:ext uri="{FF2B5EF4-FFF2-40B4-BE49-F238E27FC236}">
                  <a16:creationId xmlns:a16="http://schemas.microsoft.com/office/drawing/2014/main" id="{DD81445D-00BD-4E80-BB5D-125A39E7032A}"/>
                </a:ext>
              </a:extLst>
            </p:cNvPr>
            <p:cNvPicPr>
              <a:picLocks noChangeAspect="1"/>
            </p:cNvPicPr>
            <p:nvPr/>
          </p:nvPicPr>
          <p:blipFill>
            <a:blip r:embed="rId12"/>
            <a:stretch>
              <a:fillRect/>
            </a:stretch>
          </p:blipFill>
          <p:spPr>
            <a:xfrm>
              <a:off x="7521475" y="2082039"/>
              <a:ext cx="600586" cy="600586"/>
            </a:xfrm>
            <a:prstGeom prst="rect">
              <a:avLst/>
            </a:prstGeom>
          </p:spPr>
        </p:pic>
      </p:grpSp>
      <p:grpSp>
        <p:nvGrpSpPr>
          <p:cNvPr id="330" name="Group 329">
            <a:extLst>
              <a:ext uri="{FF2B5EF4-FFF2-40B4-BE49-F238E27FC236}">
                <a16:creationId xmlns:a16="http://schemas.microsoft.com/office/drawing/2014/main" id="{2B85AF4D-92B0-493F-8419-0F362FBC8CAD}"/>
              </a:ext>
            </a:extLst>
          </p:cNvPr>
          <p:cNvGrpSpPr/>
          <p:nvPr/>
        </p:nvGrpSpPr>
        <p:grpSpPr>
          <a:xfrm>
            <a:off x="6480445" y="3825193"/>
            <a:ext cx="1124712" cy="1124712"/>
            <a:chOff x="6951491" y="3785715"/>
            <a:chExt cx="1124712" cy="1124712"/>
          </a:xfrm>
        </p:grpSpPr>
        <p:sp>
          <p:nvSpPr>
            <p:cNvPr id="331" name="Oval 330">
              <a:extLst>
                <a:ext uri="{FF2B5EF4-FFF2-40B4-BE49-F238E27FC236}">
                  <a16:creationId xmlns:a16="http://schemas.microsoft.com/office/drawing/2014/main" id="{A3ACCFCF-BCC5-486E-85B4-468729EF104B}"/>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32" name="Picture 331">
              <a:extLst>
                <a:ext uri="{FF2B5EF4-FFF2-40B4-BE49-F238E27FC236}">
                  <a16:creationId xmlns:a16="http://schemas.microsoft.com/office/drawing/2014/main" id="{18368FEF-3D13-4C3A-A74D-BFBCC4EF4C37}"/>
                </a:ext>
              </a:extLst>
            </p:cNvPr>
            <p:cNvPicPr>
              <a:picLocks noChangeAspect="1"/>
            </p:cNvPicPr>
            <p:nvPr/>
          </p:nvPicPr>
          <p:blipFill>
            <a:blip r:embed="rId13"/>
            <a:stretch>
              <a:fillRect/>
            </a:stretch>
          </p:blipFill>
          <p:spPr>
            <a:xfrm>
              <a:off x="7213554" y="4047778"/>
              <a:ext cx="600586" cy="600586"/>
            </a:xfrm>
            <a:prstGeom prst="rect">
              <a:avLst/>
            </a:prstGeom>
          </p:spPr>
        </p:pic>
      </p:grpSp>
      <p:grpSp>
        <p:nvGrpSpPr>
          <p:cNvPr id="4" name="Group 3">
            <a:extLst>
              <a:ext uri="{FF2B5EF4-FFF2-40B4-BE49-F238E27FC236}">
                <a16:creationId xmlns:a16="http://schemas.microsoft.com/office/drawing/2014/main" id="{B9561646-A409-234E-9836-617E9DEFD4D0}"/>
              </a:ext>
            </a:extLst>
          </p:cNvPr>
          <p:cNvGrpSpPr/>
          <p:nvPr/>
        </p:nvGrpSpPr>
        <p:grpSpPr>
          <a:xfrm>
            <a:off x="8550675" y="3228113"/>
            <a:ext cx="1124712" cy="1124712"/>
            <a:chOff x="8550675" y="3228113"/>
            <a:chExt cx="1124712" cy="1124712"/>
          </a:xfrm>
        </p:grpSpPr>
        <p:sp>
          <p:nvSpPr>
            <p:cNvPr id="334" name="Oval 333">
              <a:extLst>
                <a:ext uri="{FF2B5EF4-FFF2-40B4-BE49-F238E27FC236}">
                  <a16:creationId xmlns:a16="http://schemas.microsoft.com/office/drawing/2014/main" id="{A520FCDA-4D2F-4765-9C2B-B12BE639C961}"/>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4" name="Graphic 323">
              <a:extLst>
                <a:ext uri="{FF2B5EF4-FFF2-40B4-BE49-F238E27FC236}">
                  <a16:creationId xmlns:a16="http://schemas.microsoft.com/office/drawing/2014/main" id="{EE837FA1-E822-7F4E-BE1B-836030ADDB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78075" y="3522585"/>
              <a:ext cx="384175" cy="553212"/>
            </a:xfrm>
            <a:prstGeom prst="rect">
              <a:avLst/>
            </a:prstGeom>
          </p:spPr>
        </p:pic>
      </p:grpSp>
      <p:grpSp>
        <p:nvGrpSpPr>
          <p:cNvPr id="3" name="Group 2">
            <a:extLst>
              <a:ext uri="{FF2B5EF4-FFF2-40B4-BE49-F238E27FC236}">
                <a16:creationId xmlns:a16="http://schemas.microsoft.com/office/drawing/2014/main" id="{B1CACED6-6182-4FAC-98F1-2EDA82258285}"/>
              </a:ext>
            </a:extLst>
          </p:cNvPr>
          <p:cNvGrpSpPr/>
          <p:nvPr/>
        </p:nvGrpSpPr>
        <p:grpSpPr>
          <a:xfrm>
            <a:off x="4571575" y="3879459"/>
            <a:ext cx="1124712" cy="1124712"/>
            <a:chOff x="4571575" y="3879459"/>
            <a:chExt cx="1124712" cy="1124712"/>
          </a:xfrm>
        </p:grpSpPr>
        <p:sp>
          <p:nvSpPr>
            <p:cNvPr id="384" name="Oval 383">
              <a:extLst>
                <a:ext uri="{FF2B5EF4-FFF2-40B4-BE49-F238E27FC236}">
                  <a16:creationId xmlns:a16="http://schemas.microsoft.com/office/drawing/2014/main" id="{9C8FB3A4-AB94-4B47-BB65-F6E6575FAD03}"/>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5" name="Graphic 324">
              <a:extLst>
                <a:ext uri="{FF2B5EF4-FFF2-40B4-BE49-F238E27FC236}">
                  <a16:creationId xmlns:a16="http://schemas.microsoft.com/office/drawing/2014/main" id="{D0FC0A30-739B-E640-9696-2BE386AF5C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68463" y="4194939"/>
              <a:ext cx="613604" cy="520634"/>
            </a:xfrm>
            <a:prstGeom prst="rect">
              <a:avLst/>
            </a:prstGeom>
          </p:spPr>
        </p:pic>
      </p:grpSp>
      <p:grpSp>
        <p:nvGrpSpPr>
          <p:cNvPr id="2" name="Group 1">
            <a:extLst>
              <a:ext uri="{FF2B5EF4-FFF2-40B4-BE49-F238E27FC236}">
                <a16:creationId xmlns:a16="http://schemas.microsoft.com/office/drawing/2014/main" id="{778052A7-3732-4568-8EDF-9DF11DEE5255}"/>
              </a:ext>
            </a:extLst>
          </p:cNvPr>
          <p:cNvGrpSpPr/>
          <p:nvPr/>
        </p:nvGrpSpPr>
        <p:grpSpPr>
          <a:xfrm>
            <a:off x="2571043" y="3278812"/>
            <a:ext cx="1124712" cy="1124712"/>
            <a:chOff x="2571043" y="3278812"/>
            <a:chExt cx="1124712" cy="1124712"/>
          </a:xfrm>
        </p:grpSpPr>
        <p:sp>
          <p:nvSpPr>
            <p:cNvPr id="399" name="Oval 398">
              <a:extLst>
                <a:ext uri="{FF2B5EF4-FFF2-40B4-BE49-F238E27FC236}">
                  <a16:creationId xmlns:a16="http://schemas.microsoft.com/office/drawing/2014/main" id="{1FEB4AE6-0642-4FDB-A1AE-AADC6CCC405C}"/>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8" name="Graphic 7">
              <a:extLst>
                <a:ext uri="{FF2B5EF4-FFF2-40B4-BE49-F238E27FC236}">
                  <a16:creationId xmlns:a16="http://schemas.microsoft.com/office/drawing/2014/main" id="{B2921F41-80CB-584D-B17F-9CADFA66E8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69932" y="3472690"/>
              <a:ext cx="522478" cy="722249"/>
            </a:xfrm>
            <a:prstGeom prst="rect">
              <a:avLst/>
            </a:prstGeom>
          </p:spPr>
        </p:pic>
      </p:grpSp>
      <p:grpSp>
        <p:nvGrpSpPr>
          <p:cNvPr id="215" name="Group 214">
            <a:extLst>
              <a:ext uri="{FF2B5EF4-FFF2-40B4-BE49-F238E27FC236}">
                <a16:creationId xmlns:a16="http://schemas.microsoft.com/office/drawing/2014/main" id="{C6C485D3-D790-4B2A-9CB5-C481E93E2C1F}"/>
              </a:ext>
            </a:extLst>
          </p:cNvPr>
          <p:cNvGrpSpPr>
            <a:grpSpLocks noChangeAspect="1"/>
          </p:cNvGrpSpPr>
          <p:nvPr/>
        </p:nvGrpSpPr>
        <p:grpSpPr>
          <a:xfrm>
            <a:off x="2018308" y="1828405"/>
            <a:ext cx="457200" cy="457200"/>
            <a:chOff x="3221255" y="1462391"/>
            <a:chExt cx="1143000" cy="1143000"/>
          </a:xfrm>
        </p:grpSpPr>
        <p:sp>
          <p:nvSpPr>
            <p:cNvPr id="333" name="Freeform 5">
              <a:extLst>
                <a:ext uri="{FF2B5EF4-FFF2-40B4-BE49-F238E27FC236}">
                  <a16:creationId xmlns:a16="http://schemas.microsoft.com/office/drawing/2014/main" id="{8F2A166A-0AF9-4396-A14E-7CCA17AEC04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35" name="Picture 334">
              <a:extLst>
                <a:ext uri="{FF2B5EF4-FFF2-40B4-BE49-F238E27FC236}">
                  <a16:creationId xmlns:a16="http://schemas.microsoft.com/office/drawing/2014/main" id="{C13B373B-F4D0-47FC-9572-BBD2FE0300B8}"/>
                </a:ext>
              </a:extLst>
            </p:cNvPr>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83" name="Group 382">
            <a:extLst>
              <a:ext uri="{FF2B5EF4-FFF2-40B4-BE49-F238E27FC236}">
                <a16:creationId xmlns:a16="http://schemas.microsoft.com/office/drawing/2014/main" id="{E15EA9E2-768A-4617-BCD7-B2BE4B85439E}"/>
              </a:ext>
            </a:extLst>
          </p:cNvPr>
          <p:cNvGrpSpPr>
            <a:grpSpLocks noChangeAspect="1"/>
          </p:cNvGrpSpPr>
          <p:nvPr/>
        </p:nvGrpSpPr>
        <p:grpSpPr>
          <a:xfrm>
            <a:off x="7401570" y="822832"/>
            <a:ext cx="457200" cy="457200"/>
            <a:chOff x="8002959" y="1462392"/>
            <a:chExt cx="1143000" cy="1143000"/>
          </a:xfrm>
        </p:grpSpPr>
        <p:sp>
          <p:nvSpPr>
            <p:cNvPr id="385" name="Oval 384">
              <a:extLst>
                <a:ext uri="{FF2B5EF4-FFF2-40B4-BE49-F238E27FC236}">
                  <a16:creationId xmlns:a16="http://schemas.microsoft.com/office/drawing/2014/main" id="{916DAD6D-C5DB-481A-AF4B-18514A409035}"/>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6" name="Picture 385">
              <a:extLst>
                <a:ext uri="{FF2B5EF4-FFF2-40B4-BE49-F238E27FC236}">
                  <a16:creationId xmlns:a16="http://schemas.microsoft.com/office/drawing/2014/main" id="{E9F15D35-9180-4DBD-9759-9C9252F6DFB1}"/>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8080896" y="1734550"/>
              <a:ext cx="974153" cy="649435"/>
            </a:xfrm>
            <a:prstGeom prst="rect">
              <a:avLst/>
            </a:prstGeom>
          </p:spPr>
        </p:pic>
        <p:pic>
          <p:nvPicPr>
            <p:cNvPr id="387" name="Picture 386">
              <a:extLst>
                <a:ext uri="{FF2B5EF4-FFF2-40B4-BE49-F238E27FC236}">
                  <a16:creationId xmlns:a16="http://schemas.microsoft.com/office/drawing/2014/main" id="{AD4DBD67-3C51-4131-B7BF-D09B710F29E8}"/>
                </a:ext>
              </a:extLst>
            </p:cNvPr>
            <p:cNvPicPr>
              <a:picLocks noChangeAspect="1"/>
            </p:cNvPicPr>
            <p:nvPr/>
          </p:nvPicPr>
          <p:blipFill>
            <a:blip r:embed="rId24">
              <a:duotone>
                <a:prstClr val="black"/>
                <a:schemeClr val="accent2">
                  <a:tint val="45000"/>
                  <a:satMod val="400000"/>
                </a:schemeClr>
              </a:duotone>
              <a:extLst>
                <a:ext uri="{BEBA8EAE-BF5A-486C-A8C5-ECC9F3942E4B}">
                  <a14:imgProps xmlns:a14="http://schemas.microsoft.com/office/drawing/2010/main">
                    <a14:imgLayer r:embed="rId2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388" name="Group 387">
            <a:extLst>
              <a:ext uri="{FF2B5EF4-FFF2-40B4-BE49-F238E27FC236}">
                <a16:creationId xmlns:a16="http://schemas.microsoft.com/office/drawing/2014/main" id="{4719241A-51D1-411C-8609-F27154921BEF}"/>
              </a:ext>
            </a:extLst>
          </p:cNvPr>
          <p:cNvGrpSpPr>
            <a:grpSpLocks noChangeAspect="1"/>
          </p:cNvGrpSpPr>
          <p:nvPr/>
        </p:nvGrpSpPr>
        <p:grpSpPr>
          <a:xfrm>
            <a:off x="10262741" y="2415700"/>
            <a:ext cx="457200" cy="457200"/>
            <a:chOff x="9223938" y="3153888"/>
            <a:chExt cx="1143000" cy="1143000"/>
          </a:xfrm>
        </p:grpSpPr>
        <p:sp>
          <p:nvSpPr>
            <p:cNvPr id="389" name="Oval 388">
              <a:extLst>
                <a:ext uri="{FF2B5EF4-FFF2-40B4-BE49-F238E27FC236}">
                  <a16:creationId xmlns:a16="http://schemas.microsoft.com/office/drawing/2014/main" id="{ED1E4978-DD0E-4635-B400-22B069B645B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91" name="Picture 390">
              <a:extLst>
                <a:ext uri="{FF2B5EF4-FFF2-40B4-BE49-F238E27FC236}">
                  <a16:creationId xmlns:a16="http://schemas.microsoft.com/office/drawing/2014/main" id="{A498F587-A0AC-4F0F-AED3-75B398EDF4E0}"/>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392" name="On-Premises Building">
            <a:extLst>
              <a:ext uri="{FF2B5EF4-FFF2-40B4-BE49-F238E27FC236}">
                <a16:creationId xmlns:a16="http://schemas.microsoft.com/office/drawing/2014/main" id="{3DD54D4A-EDD2-47AD-AD6A-CD38E748581B}"/>
              </a:ext>
            </a:extLst>
          </p:cNvPr>
          <p:cNvGrpSpPr/>
          <p:nvPr/>
        </p:nvGrpSpPr>
        <p:grpSpPr>
          <a:xfrm>
            <a:off x="2271577" y="5357255"/>
            <a:ext cx="710232" cy="1009100"/>
            <a:chOff x="4410437" y="5171160"/>
            <a:chExt cx="871461" cy="1238332"/>
          </a:xfrm>
        </p:grpSpPr>
        <p:sp>
          <p:nvSpPr>
            <p:cNvPr id="394" name="Freeform 12">
              <a:extLst>
                <a:ext uri="{FF2B5EF4-FFF2-40B4-BE49-F238E27FC236}">
                  <a16:creationId xmlns:a16="http://schemas.microsoft.com/office/drawing/2014/main" id="{B2DBC2CA-8756-47B3-B946-A7BB5962E391}"/>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5" name="Rectangle 14">
              <a:extLst>
                <a:ext uri="{FF2B5EF4-FFF2-40B4-BE49-F238E27FC236}">
                  <a16:creationId xmlns:a16="http://schemas.microsoft.com/office/drawing/2014/main" id="{F076DD81-418F-4D9F-9951-6DFEDB6EB7CB}"/>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6" name="Rectangle 15">
              <a:extLst>
                <a:ext uri="{FF2B5EF4-FFF2-40B4-BE49-F238E27FC236}">
                  <a16:creationId xmlns:a16="http://schemas.microsoft.com/office/drawing/2014/main" id="{11B8AEAB-DB53-4F47-9E06-9F88EFAE2847}"/>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7" name="Rectangle 16">
              <a:extLst>
                <a:ext uri="{FF2B5EF4-FFF2-40B4-BE49-F238E27FC236}">
                  <a16:creationId xmlns:a16="http://schemas.microsoft.com/office/drawing/2014/main" id="{8A4D0105-6B96-4CC8-BBBC-BCF20F6AFEC4}"/>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8" name="Rectangle 17">
              <a:extLst>
                <a:ext uri="{FF2B5EF4-FFF2-40B4-BE49-F238E27FC236}">
                  <a16:creationId xmlns:a16="http://schemas.microsoft.com/office/drawing/2014/main" id="{C9CB1C12-7219-4AEC-8057-08209A334F6C}"/>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0" name="Rectangle 18">
              <a:extLst>
                <a:ext uri="{FF2B5EF4-FFF2-40B4-BE49-F238E27FC236}">
                  <a16:creationId xmlns:a16="http://schemas.microsoft.com/office/drawing/2014/main" id="{7B628AD7-1D64-46BC-8642-6AE4D8BEA1C1}"/>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1" name="Rectangle 19">
              <a:extLst>
                <a:ext uri="{FF2B5EF4-FFF2-40B4-BE49-F238E27FC236}">
                  <a16:creationId xmlns:a16="http://schemas.microsoft.com/office/drawing/2014/main" id="{3EE249EE-E33F-44AD-82F5-7092E4BEDAA0}"/>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2" name="Rectangle 20">
              <a:extLst>
                <a:ext uri="{FF2B5EF4-FFF2-40B4-BE49-F238E27FC236}">
                  <a16:creationId xmlns:a16="http://schemas.microsoft.com/office/drawing/2014/main" id="{1838DC0B-9CA5-4E97-A959-56A8076E9E7E}"/>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3" name="Rectangle 21">
              <a:extLst>
                <a:ext uri="{FF2B5EF4-FFF2-40B4-BE49-F238E27FC236}">
                  <a16:creationId xmlns:a16="http://schemas.microsoft.com/office/drawing/2014/main" id="{A318C7B9-9A7D-4DE9-83EF-38F4D59A5312}"/>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4" name="Rectangle 22">
              <a:extLst>
                <a:ext uri="{FF2B5EF4-FFF2-40B4-BE49-F238E27FC236}">
                  <a16:creationId xmlns:a16="http://schemas.microsoft.com/office/drawing/2014/main" id="{8F147206-7AF9-4509-80F4-5CB7F2F5AF9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5" name="Rectangle 23">
              <a:extLst>
                <a:ext uri="{FF2B5EF4-FFF2-40B4-BE49-F238E27FC236}">
                  <a16:creationId xmlns:a16="http://schemas.microsoft.com/office/drawing/2014/main" id="{851E9ED3-F1C7-4C5B-B4C8-673B1B5BFDF3}"/>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6" name="Rectangle 24">
              <a:extLst>
                <a:ext uri="{FF2B5EF4-FFF2-40B4-BE49-F238E27FC236}">
                  <a16:creationId xmlns:a16="http://schemas.microsoft.com/office/drawing/2014/main" id="{9FAD0901-B291-40B4-BE1B-8D0294BA944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7" name="Rectangle 25">
              <a:extLst>
                <a:ext uri="{FF2B5EF4-FFF2-40B4-BE49-F238E27FC236}">
                  <a16:creationId xmlns:a16="http://schemas.microsoft.com/office/drawing/2014/main" id="{61BD33A2-1FD0-4A41-B411-DA27D4DC6A1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8" name="Rectangle 26">
              <a:extLst>
                <a:ext uri="{FF2B5EF4-FFF2-40B4-BE49-F238E27FC236}">
                  <a16:creationId xmlns:a16="http://schemas.microsoft.com/office/drawing/2014/main" id="{B9D464DA-2D91-4704-AF49-E99CB7F9F68E}"/>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9" name="Rectangle 27">
              <a:extLst>
                <a:ext uri="{FF2B5EF4-FFF2-40B4-BE49-F238E27FC236}">
                  <a16:creationId xmlns:a16="http://schemas.microsoft.com/office/drawing/2014/main" id="{6280B6DF-BBA0-4893-B182-9ACE9C4EB2A2}"/>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0" name="Rectangle 28">
              <a:extLst>
                <a:ext uri="{FF2B5EF4-FFF2-40B4-BE49-F238E27FC236}">
                  <a16:creationId xmlns:a16="http://schemas.microsoft.com/office/drawing/2014/main" id="{1D53BDF2-6C4F-4E62-8BDE-61018B49E3A9}"/>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1" name="Freeform 30">
              <a:extLst>
                <a:ext uri="{FF2B5EF4-FFF2-40B4-BE49-F238E27FC236}">
                  <a16:creationId xmlns:a16="http://schemas.microsoft.com/office/drawing/2014/main" id="{36DE4A81-0187-493D-B225-3A63878D61F9}"/>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2" name="Rectangle 32">
              <a:extLst>
                <a:ext uri="{FF2B5EF4-FFF2-40B4-BE49-F238E27FC236}">
                  <a16:creationId xmlns:a16="http://schemas.microsoft.com/office/drawing/2014/main" id="{F0CF00CE-E846-473E-9790-A4C73B697062}"/>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3" name="Rectangle 34">
              <a:extLst>
                <a:ext uri="{FF2B5EF4-FFF2-40B4-BE49-F238E27FC236}">
                  <a16:creationId xmlns:a16="http://schemas.microsoft.com/office/drawing/2014/main" id="{E70BBC8F-954D-487C-967C-27AA4D88A734}"/>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4" name="Rectangle 36">
              <a:extLst>
                <a:ext uri="{FF2B5EF4-FFF2-40B4-BE49-F238E27FC236}">
                  <a16:creationId xmlns:a16="http://schemas.microsoft.com/office/drawing/2014/main" id="{38B315EF-A38F-4924-AC2B-4EC93FC75F08}"/>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5" name="Rectangle 38">
              <a:extLst>
                <a:ext uri="{FF2B5EF4-FFF2-40B4-BE49-F238E27FC236}">
                  <a16:creationId xmlns:a16="http://schemas.microsoft.com/office/drawing/2014/main" id="{B4EFDFB0-A5CE-4720-8974-5F2C2CC7D5B4}"/>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6" name="Rectangle 40">
              <a:extLst>
                <a:ext uri="{FF2B5EF4-FFF2-40B4-BE49-F238E27FC236}">
                  <a16:creationId xmlns:a16="http://schemas.microsoft.com/office/drawing/2014/main" id="{F9B67C27-96B4-43B9-945B-B097C6638159}"/>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7" name="Rectangle 41">
              <a:extLst>
                <a:ext uri="{FF2B5EF4-FFF2-40B4-BE49-F238E27FC236}">
                  <a16:creationId xmlns:a16="http://schemas.microsoft.com/office/drawing/2014/main" id="{65D69518-DAE0-4521-84C4-EA5CC34D18DF}"/>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8" name="Rectangle 42">
              <a:extLst>
                <a:ext uri="{FF2B5EF4-FFF2-40B4-BE49-F238E27FC236}">
                  <a16:creationId xmlns:a16="http://schemas.microsoft.com/office/drawing/2014/main" id="{A0AF4DC2-E94D-4287-8812-C7579909B715}"/>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9" name="Rectangle 43">
              <a:extLst>
                <a:ext uri="{FF2B5EF4-FFF2-40B4-BE49-F238E27FC236}">
                  <a16:creationId xmlns:a16="http://schemas.microsoft.com/office/drawing/2014/main" id="{42E5B16A-0269-4E44-A7BC-6C45BD2C19D9}"/>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0" name="Rectangle 44">
              <a:extLst>
                <a:ext uri="{FF2B5EF4-FFF2-40B4-BE49-F238E27FC236}">
                  <a16:creationId xmlns:a16="http://schemas.microsoft.com/office/drawing/2014/main" id="{994AE695-3CFD-4275-B002-3B4925E0325B}"/>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1" name="Rectangle 45">
              <a:extLst>
                <a:ext uri="{FF2B5EF4-FFF2-40B4-BE49-F238E27FC236}">
                  <a16:creationId xmlns:a16="http://schemas.microsoft.com/office/drawing/2014/main" id="{0EAAAA89-BEAE-4626-8849-F38219061140}"/>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2" name="Rectangle 46">
              <a:extLst>
                <a:ext uri="{FF2B5EF4-FFF2-40B4-BE49-F238E27FC236}">
                  <a16:creationId xmlns:a16="http://schemas.microsoft.com/office/drawing/2014/main" id="{7B62CCB0-E944-4017-AC5E-46333D28ED0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3" name="Rectangle 47">
              <a:extLst>
                <a:ext uri="{FF2B5EF4-FFF2-40B4-BE49-F238E27FC236}">
                  <a16:creationId xmlns:a16="http://schemas.microsoft.com/office/drawing/2014/main" id="{88E65329-41D6-4834-B634-797440EABFEE}"/>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424" name="Group 423">
            <a:extLst>
              <a:ext uri="{FF2B5EF4-FFF2-40B4-BE49-F238E27FC236}">
                <a16:creationId xmlns:a16="http://schemas.microsoft.com/office/drawing/2014/main" id="{53C4974A-BD3F-4B93-805F-360002968F02}"/>
              </a:ext>
            </a:extLst>
          </p:cNvPr>
          <p:cNvGrpSpPr>
            <a:grpSpLocks noChangeAspect="1"/>
          </p:cNvGrpSpPr>
          <p:nvPr/>
        </p:nvGrpSpPr>
        <p:grpSpPr>
          <a:xfrm>
            <a:off x="2524658" y="638255"/>
            <a:ext cx="457200" cy="457200"/>
            <a:chOff x="5932610" y="2325701"/>
            <a:chExt cx="914400" cy="914400"/>
          </a:xfrm>
        </p:grpSpPr>
        <p:sp>
          <p:nvSpPr>
            <p:cNvPr id="425" name="Oval 424">
              <a:extLst>
                <a:ext uri="{FF2B5EF4-FFF2-40B4-BE49-F238E27FC236}">
                  <a16:creationId xmlns:a16="http://schemas.microsoft.com/office/drawing/2014/main" id="{EC96E15A-30F0-41F8-AC19-7B5F7A70BFAD}"/>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26" name="Group 425">
              <a:extLst>
                <a:ext uri="{FF2B5EF4-FFF2-40B4-BE49-F238E27FC236}">
                  <a16:creationId xmlns:a16="http://schemas.microsoft.com/office/drawing/2014/main" id="{538E22D3-D5CC-4FA2-8B59-5534ECCEC15A}"/>
                </a:ext>
              </a:extLst>
            </p:cNvPr>
            <p:cNvGrpSpPr>
              <a:grpSpLocks noChangeAspect="1"/>
            </p:cNvGrpSpPr>
            <p:nvPr/>
          </p:nvGrpSpPr>
          <p:grpSpPr>
            <a:xfrm>
              <a:off x="6222332" y="2484305"/>
              <a:ext cx="334986" cy="597213"/>
              <a:chOff x="9756147" y="5515365"/>
              <a:chExt cx="315631" cy="562708"/>
            </a:xfrm>
          </p:grpSpPr>
          <p:grpSp>
            <p:nvGrpSpPr>
              <p:cNvPr id="427" name="Group 426">
                <a:extLst>
                  <a:ext uri="{FF2B5EF4-FFF2-40B4-BE49-F238E27FC236}">
                    <a16:creationId xmlns:a16="http://schemas.microsoft.com/office/drawing/2014/main" id="{BADFD31B-7CB1-427B-ACE4-F8D216228FD7}"/>
                  </a:ext>
                </a:extLst>
              </p:cNvPr>
              <p:cNvGrpSpPr/>
              <p:nvPr/>
            </p:nvGrpSpPr>
            <p:grpSpPr>
              <a:xfrm>
                <a:off x="9775703" y="5561872"/>
                <a:ext cx="276492" cy="508980"/>
                <a:chOff x="8817145" y="5862985"/>
                <a:chExt cx="200848" cy="389795"/>
              </a:xfrm>
            </p:grpSpPr>
            <p:sp>
              <p:nvSpPr>
                <p:cNvPr id="430" name="Rectangle 11">
                  <a:extLst>
                    <a:ext uri="{FF2B5EF4-FFF2-40B4-BE49-F238E27FC236}">
                      <a16:creationId xmlns:a16="http://schemas.microsoft.com/office/drawing/2014/main" id="{B1C78BB3-C8E2-4DE8-98EE-DF9FF770E900}"/>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1" name="Rectangle 12">
                  <a:extLst>
                    <a:ext uri="{FF2B5EF4-FFF2-40B4-BE49-F238E27FC236}">
                      <a16:creationId xmlns:a16="http://schemas.microsoft.com/office/drawing/2014/main" id="{95034C5B-68CE-48CD-88F0-7B020998E50F}"/>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2" name="Freeform 17">
                  <a:extLst>
                    <a:ext uri="{FF2B5EF4-FFF2-40B4-BE49-F238E27FC236}">
                      <a16:creationId xmlns:a16="http://schemas.microsoft.com/office/drawing/2014/main" id="{AC7FB0A1-E3A0-44B2-B444-27C7076AC869}"/>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428" name="Freeform 464">
                <a:extLst>
                  <a:ext uri="{FF2B5EF4-FFF2-40B4-BE49-F238E27FC236}">
                    <a16:creationId xmlns:a16="http://schemas.microsoft.com/office/drawing/2014/main" id="{1F73392D-E3ED-4855-9D82-8FFCF30196CD}"/>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9" name="Picture 428">
                <a:extLst>
                  <a:ext uri="{FF2B5EF4-FFF2-40B4-BE49-F238E27FC236}">
                    <a16:creationId xmlns:a16="http://schemas.microsoft.com/office/drawing/2014/main" id="{DEA1A82C-8212-446D-B312-294A99625E4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33" name="Group 432">
            <a:extLst>
              <a:ext uri="{FF2B5EF4-FFF2-40B4-BE49-F238E27FC236}">
                <a16:creationId xmlns:a16="http://schemas.microsoft.com/office/drawing/2014/main" id="{F935DC4B-4798-4D10-8743-3711D66407B2}"/>
              </a:ext>
            </a:extLst>
          </p:cNvPr>
          <p:cNvGrpSpPr>
            <a:grpSpLocks noChangeAspect="1"/>
          </p:cNvGrpSpPr>
          <p:nvPr/>
        </p:nvGrpSpPr>
        <p:grpSpPr>
          <a:xfrm>
            <a:off x="898138" y="2894396"/>
            <a:ext cx="457200" cy="457200"/>
            <a:chOff x="4611866" y="1684871"/>
            <a:chExt cx="914400" cy="914400"/>
          </a:xfrm>
        </p:grpSpPr>
        <p:sp>
          <p:nvSpPr>
            <p:cNvPr id="434" name="Oval 433">
              <a:extLst>
                <a:ext uri="{FF2B5EF4-FFF2-40B4-BE49-F238E27FC236}">
                  <a16:creationId xmlns:a16="http://schemas.microsoft.com/office/drawing/2014/main" id="{41D90F26-2894-47C3-B91F-C9560525BB65}"/>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35" name="Group 434">
              <a:extLst>
                <a:ext uri="{FF2B5EF4-FFF2-40B4-BE49-F238E27FC236}">
                  <a16:creationId xmlns:a16="http://schemas.microsoft.com/office/drawing/2014/main" id="{30E2B1EC-B2CF-4B2D-9916-3E14643A4696}"/>
                </a:ext>
              </a:extLst>
            </p:cNvPr>
            <p:cNvGrpSpPr>
              <a:grpSpLocks noChangeAspect="1"/>
            </p:cNvGrpSpPr>
            <p:nvPr/>
          </p:nvGrpSpPr>
          <p:grpSpPr>
            <a:xfrm>
              <a:off x="4883530" y="1836335"/>
              <a:ext cx="355944" cy="611472"/>
              <a:chOff x="9002225" y="4856834"/>
              <a:chExt cx="250199" cy="429814"/>
            </a:xfrm>
          </p:grpSpPr>
          <p:grpSp>
            <p:nvGrpSpPr>
              <p:cNvPr id="436" name="Group 435">
                <a:extLst>
                  <a:ext uri="{FF2B5EF4-FFF2-40B4-BE49-F238E27FC236}">
                    <a16:creationId xmlns:a16="http://schemas.microsoft.com/office/drawing/2014/main" id="{079E2CFA-C512-48EA-BF65-F3E1E83BCC1C}"/>
                  </a:ext>
                </a:extLst>
              </p:cNvPr>
              <p:cNvGrpSpPr>
                <a:grpSpLocks noChangeAspect="1"/>
              </p:cNvGrpSpPr>
              <p:nvPr/>
            </p:nvGrpSpPr>
            <p:grpSpPr>
              <a:xfrm>
                <a:off x="9002225" y="4856834"/>
                <a:ext cx="250199" cy="429814"/>
                <a:chOff x="7170738" y="7689850"/>
                <a:chExt cx="692150" cy="1189038"/>
              </a:xfrm>
            </p:grpSpPr>
            <p:sp>
              <p:nvSpPr>
                <p:cNvPr id="438" name="Freeform 10">
                  <a:extLst>
                    <a:ext uri="{FF2B5EF4-FFF2-40B4-BE49-F238E27FC236}">
                      <a16:creationId xmlns:a16="http://schemas.microsoft.com/office/drawing/2014/main" id="{EEB1439C-2604-4315-A2A5-60535004A2CD}"/>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9" name="Rectangle 11">
                  <a:extLst>
                    <a:ext uri="{FF2B5EF4-FFF2-40B4-BE49-F238E27FC236}">
                      <a16:creationId xmlns:a16="http://schemas.microsoft.com/office/drawing/2014/main" id="{1964B8AB-8690-409B-B0FA-3327F8EEC2C2}"/>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0" name="Rectangle 12">
                  <a:extLst>
                    <a:ext uri="{FF2B5EF4-FFF2-40B4-BE49-F238E27FC236}">
                      <a16:creationId xmlns:a16="http://schemas.microsoft.com/office/drawing/2014/main" id="{EE4B6E59-8294-4594-B0C9-E13379BA7CD0}"/>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1" name="Freeform 13">
                  <a:extLst>
                    <a:ext uri="{FF2B5EF4-FFF2-40B4-BE49-F238E27FC236}">
                      <a16:creationId xmlns:a16="http://schemas.microsoft.com/office/drawing/2014/main" id="{53710DD4-5607-4E82-B1E1-21E0B456331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2" name="Rectangle 14">
                  <a:extLst>
                    <a:ext uri="{FF2B5EF4-FFF2-40B4-BE49-F238E27FC236}">
                      <a16:creationId xmlns:a16="http://schemas.microsoft.com/office/drawing/2014/main" id="{B7A4B4D8-413E-43BB-908A-60128EA34CB4}"/>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3" name="Freeform 15">
                  <a:extLst>
                    <a:ext uri="{FF2B5EF4-FFF2-40B4-BE49-F238E27FC236}">
                      <a16:creationId xmlns:a16="http://schemas.microsoft.com/office/drawing/2014/main" id="{9F791147-00FD-4537-BF96-1AFA75DE47B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4" name="Freeform 17">
                  <a:extLst>
                    <a:ext uri="{FF2B5EF4-FFF2-40B4-BE49-F238E27FC236}">
                      <a16:creationId xmlns:a16="http://schemas.microsoft.com/office/drawing/2014/main" id="{D6C3FAFF-6E27-456E-90D4-2763D0C7D4A4}"/>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437" name="Picture 436">
                <a:extLst>
                  <a:ext uri="{FF2B5EF4-FFF2-40B4-BE49-F238E27FC236}">
                    <a16:creationId xmlns:a16="http://schemas.microsoft.com/office/drawing/2014/main" id="{F568FD02-7922-4856-8C3F-868D23DB154D}"/>
                  </a:ext>
                </a:extLst>
              </p:cNvPr>
              <p:cNvPicPr>
                <a:picLocks noChangeAspect="1"/>
              </p:cNvPicPr>
              <p:nvPr/>
            </p:nvPicPr>
            <p:blipFill rotWithShape="1">
              <a:blip r:embed="rId2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445" name="Group 444">
            <a:extLst>
              <a:ext uri="{FF2B5EF4-FFF2-40B4-BE49-F238E27FC236}">
                <a16:creationId xmlns:a16="http://schemas.microsoft.com/office/drawing/2014/main" id="{98051D32-3911-4ABD-8F98-550A41134B8E}"/>
              </a:ext>
            </a:extLst>
          </p:cNvPr>
          <p:cNvGrpSpPr>
            <a:grpSpLocks noChangeAspect="1"/>
          </p:cNvGrpSpPr>
          <p:nvPr/>
        </p:nvGrpSpPr>
        <p:grpSpPr>
          <a:xfrm>
            <a:off x="6359831" y="401806"/>
            <a:ext cx="457200" cy="457200"/>
            <a:chOff x="5301956" y="4678104"/>
            <a:chExt cx="914400" cy="914400"/>
          </a:xfrm>
        </p:grpSpPr>
        <p:sp>
          <p:nvSpPr>
            <p:cNvPr id="446" name="Oval 445">
              <a:extLst>
                <a:ext uri="{FF2B5EF4-FFF2-40B4-BE49-F238E27FC236}">
                  <a16:creationId xmlns:a16="http://schemas.microsoft.com/office/drawing/2014/main" id="{BD042790-A7D4-404A-9BF8-EB69BFA854D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47" name="Group 446">
              <a:extLst>
                <a:ext uri="{FF2B5EF4-FFF2-40B4-BE49-F238E27FC236}">
                  <a16:creationId xmlns:a16="http://schemas.microsoft.com/office/drawing/2014/main" id="{2196D58F-313F-460A-90E4-E3FFBEA28597}"/>
                </a:ext>
              </a:extLst>
            </p:cNvPr>
            <p:cNvGrpSpPr>
              <a:grpSpLocks noChangeAspect="1"/>
            </p:cNvGrpSpPr>
            <p:nvPr/>
          </p:nvGrpSpPr>
          <p:grpSpPr>
            <a:xfrm>
              <a:off x="5416532" y="4898732"/>
              <a:ext cx="674706" cy="433016"/>
              <a:chOff x="8025136" y="7417948"/>
              <a:chExt cx="1135149" cy="728520"/>
            </a:xfrm>
          </p:grpSpPr>
          <p:sp>
            <p:nvSpPr>
              <p:cNvPr id="448" name="Freeform 7">
                <a:extLst>
                  <a:ext uri="{FF2B5EF4-FFF2-40B4-BE49-F238E27FC236}">
                    <a16:creationId xmlns:a16="http://schemas.microsoft.com/office/drawing/2014/main" id="{D16C6EB8-7DC4-483D-BFFE-CAF729F41D6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449" name="Group 448">
                <a:extLst>
                  <a:ext uri="{FF2B5EF4-FFF2-40B4-BE49-F238E27FC236}">
                    <a16:creationId xmlns:a16="http://schemas.microsoft.com/office/drawing/2014/main" id="{EDB4A7BF-5A44-4FE1-BF73-319AF1ADB1D1}"/>
                  </a:ext>
                </a:extLst>
              </p:cNvPr>
              <p:cNvGrpSpPr/>
              <p:nvPr/>
            </p:nvGrpSpPr>
            <p:grpSpPr>
              <a:xfrm>
                <a:off x="8025136" y="7417948"/>
                <a:ext cx="1135149" cy="728520"/>
                <a:chOff x="8025136" y="7417948"/>
                <a:chExt cx="1135149" cy="728520"/>
              </a:xfrm>
            </p:grpSpPr>
            <p:sp>
              <p:nvSpPr>
                <p:cNvPr id="450" name="Freeform 40">
                  <a:extLst>
                    <a:ext uri="{FF2B5EF4-FFF2-40B4-BE49-F238E27FC236}">
                      <a16:creationId xmlns:a16="http://schemas.microsoft.com/office/drawing/2014/main" id="{3D196005-9EDD-49ED-B578-980373AE87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51" name="Freeform 512">
                  <a:extLst>
                    <a:ext uri="{FF2B5EF4-FFF2-40B4-BE49-F238E27FC236}">
                      <a16:creationId xmlns:a16="http://schemas.microsoft.com/office/drawing/2014/main" id="{D5B05197-77AB-424B-837A-BC1362730C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452" name="Group 451">
            <a:extLst>
              <a:ext uri="{FF2B5EF4-FFF2-40B4-BE49-F238E27FC236}">
                <a16:creationId xmlns:a16="http://schemas.microsoft.com/office/drawing/2014/main" id="{AD6BAC97-06C2-4648-AF49-2A5FD047B77C}"/>
              </a:ext>
            </a:extLst>
          </p:cNvPr>
          <p:cNvGrpSpPr>
            <a:grpSpLocks noChangeAspect="1"/>
          </p:cNvGrpSpPr>
          <p:nvPr/>
        </p:nvGrpSpPr>
        <p:grpSpPr>
          <a:xfrm>
            <a:off x="10155860" y="1371205"/>
            <a:ext cx="457200" cy="457200"/>
            <a:chOff x="7770325" y="1952766"/>
            <a:chExt cx="1143000" cy="1143000"/>
          </a:xfrm>
        </p:grpSpPr>
        <p:sp>
          <p:nvSpPr>
            <p:cNvPr id="453" name="Oval 452">
              <a:extLst>
                <a:ext uri="{FF2B5EF4-FFF2-40B4-BE49-F238E27FC236}">
                  <a16:creationId xmlns:a16="http://schemas.microsoft.com/office/drawing/2014/main" id="{C38387A0-AFA5-49F0-B541-419992E1B056}"/>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54" name="Picture 453">
              <a:extLst>
                <a:ext uri="{FF2B5EF4-FFF2-40B4-BE49-F238E27FC236}">
                  <a16:creationId xmlns:a16="http://schemas.microsoft.com/office/drawing/2014/main" id="{ECF2EAF0-FDD3-49EC-8A48-02C92AB22288}"/>
                </a:ext>
              </a:extLst>
            </p:cNvPr>
            <p:cNvPicPr>
              <a:picLocks noChangeAspect="1"/>
            </p:cNvPicPr>
            <p:nvPr/>
          </p:nvPicPr>
          <p:blipFill>
            <a:blip r:embed="rId30"/>
            <a:stretch>
              <a:fillRect/>
            </a:stretch>
          </p:blipFill>
          <p:spPr>
            <a:xfrm>
              <a:off x="8124028" y="2158391"/>
              <a:ext cx="438918" cy="763335"/>
            </a:xfrm>
            <a:prstGeom prst="rect">
              <a:avLst/>
            </a:prstGeom>
          </p:spPr>
        </p:pic>
        <p:pic>
          <p:nvPicPr>
            <p:cNvPr id="455" name="Picture 454">
              <a:extLst>
                <a:ext uri="{FF2B5EF4-FFF2-40B4-BE49-F238E27FC236}">
                  <a16:creationId xmlns:a16="http://schemas.microsoft.com/office/drawing/2014/main" id="{D92E8001-61BF-4301-BED0-7D0785FF1D9E}"/>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456" name="Group 455">
            <a:extLst>
              <a:ext uri="{FF2B5EF4-FFF2-40B4-BE49-F238E27FC236}">
                <a16:creationId xmlns:a16="http://schemas.microsoft.com/office/drawing/2014/main" id="{278A66A3-19FB-45E6-BD91-D15B9AC7FEE8}"/>
              </a:ext>
            </a:extLst>
          </p:cNvPr>
          <p:cNvGrpSpPr>
            <a:grpSpLocks noChangeAspect="1"/>
          </p:cNvGrpSpPr>
          <p:nvPr/>
        </p:nvGrpSpPr>
        <p:grpSpPr>
          <a:xfrm>
            <a:off x="10682055" y="4410019"/>
            <a:ext cx="457200" cy="457200"/>
            <a:chOff x="8785063" y="2988618"/>
            <a:chExt cx="1143000" cy="1143000"/>
          </a:xfrm>
        </p:grpSpPr>
        <p:grpSp>
          <p:nvGrpSpPr>
            <p:cNvPr id="457" name="Group 456">
              <a:extLst>
                <a:ext uri="{FF2B5EF4-FFF2-40B4-BE49-F238E27FC236}">
                  <a16:creationId xmlns:a16="http://schemas.microsoft.com/office/drawing/2014/main" id="{C731D4BD-2C75-4921-9099-EAB31DB5A35B}"/>
                </a:ext>
              </a:extLst>
            </p:cNvPr>
            <p:cNvGrpSpPr>
              <a:grpSpLocks noChangeAspect="1"/>
            </p:cNvGrpSpPr>
            <p:nvPr/>
          </p:nvGrpSpPr>
          <p:grpSpPr>
            <a:xfrm>
              <a:off x="8785063" y="2988618"/>
              <a:ext cx="1143000" cy="1143000"/>
              <a:chOff x="7212772" y="5496293"/>
              <a:chExt cx="914400" cy="914400"/>
            </a:xfrm>
          </p:grpSpPr>
          <p:sp>
            <p:nvSpPr>
              <p:cNvPr id="459" name="Oval 458">
                <a:extLst>
                  <a:ext uri="{FF2B5EF4-FFF2-40B4-BE49-F238E27FC236}">
                    <a16:creationId xmlns:a16="http://schemas.microsoft.com/office/drawing/2014/main" id="{5B75A791-78E8-44DD-8A20-77088AF176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60" name="Freeform 7">
                <a:extLst>
                  <a:ext uri="{FF2B5EF4-FFF2-40B4-BE49-F238E27FC236}">
                    <a16:creationId xmlns:a16="http://schemas.microsoft.com/office/drawing/2014/main" id="{A49111D6-2956-48A5-AA34-B37EB82992EF}"/>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458" name="Picture 5">
              <a:extLst>
                <a:ext uri="{FF2B5EF4-FFF2-40B4-BE49-F238E27FC236}">
                  <a16:creationId xmlns:a16="http://schemas.microsoft.com/office/drawing/2014/main" id="{E721756F-301D-4709-9B21-F5A9FDD3DF4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931957" y="3307382"/>
              <a:ext cx="849211" cy="550573"/>
            </a:xfrm>
            <a:prstGeom prst="rect">
              <a:avLst/>
            </a:prstGeom>
          </p:spPr>
        </p:pic>
      </p:grpSp>
      <p:grpSp>
        <p:nvGrpSpPr>
          <p:cNvPr id="461" name="Group 460">
            <a:extLst>
              <a:ext uri="{FF2B5EF4-FFF2-40B4-BE49-F238E27FC236}">
                <a16:creationId xmlns:a16="http://schemas.microsoft.com/office/drawing/2014/main" id="{30DDCCBD-ED5B-4855-9185-C246E9E1C485}"/>
              </a:ext>
            </a:extLst>
          </p:cNvPr>
          <p:cNvGrpSpPr>
            <a:grpSpLocks noChangeAspect="1"/>
          </p:cNvGrpSpPr>
          <p:nvPr/>
        </p:nvGrpSpPr>
        <p:grpSpPr>
          <a:xfrm>
            <a:off x="8087572" y="6027738"/>
            <a:ext cx="457200" cy="457200"/>
            <a:chOff x="7488915" y="4160672"/>
            <a:chExt cx="914400" cy="914400"/>
          </a:xfrm>
        </p:grpSpPr>
        <p:sp>
          <p:nvSpPr>
            <p:cNvPr id="462" name="Oval 461">
              <a:extLst>
                <a:ext uri="{FF2B5EF4-FFF2-40B4-BE49-F238E27FC236}">
                  <a16:creationId xmlns:a16="http://schemas.microsoft.com/office/drawing/2014/main" id="{9E2FF01C-E8BD-47C1-AAB9-8AF0C3B03673}"/>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63" name="Group 462">
              <a:extLst>
                <a:ext uri="{FF2B5EF4-FFF2-40B4-BE49-F238E27FC236}">
                  <a16:creationId xmlns:a16="http://schemas.microsoft.com/office/drawing/2014/main" id="{2215427D-268D-40D0-B6D6-4FE9371C6491}"/>
                </a:ext>
              </a:extLst>
            </p:cNvPr>
            <p:cNvGrpSpPr>
              <a:grpSpLocks noChangeAspect="1"/>
            </p:cNvGrpSpPr>
            <p:nvPr/>
          </p:nvGrpSpPr>
          <p:grpSpPr>
            <a:xfrm>
              <a:off x="7725213" y="4317830"/>
              <a:ext cx="441804" cy="600084"/>
              <a:chOff x="11395930" y="2227184"/>
              <a:chExt cx="416827" cy="566158"/>
            </a:xfrm>
          </p:grpSpPr>
          <p:grpSp>
            <p:nvGrpSpPr>
              <p:cNvPr id="464" name="Group 463">
                <a:extLst>
                  <a:ext uri="{FF2B5EF4-FFF2-40B4-BE49-F238E27FC236}">
                    <a16:creationId xmlns:a16="http://schemas.microsoft.com/office/drawing/2014/main" id="{DFB598EA-A562-4D12-B7FF-1FCCEC4DE95E}"/>
                  </a:ext>
                </a:extLst>
              </p:cNvPr>
              <p:cNvGrpSpPr/>
              <p:nvPr/>
            </p:nvGrpSpPr>
            <p:grpSpPr>
              <a:xfrm>
                <a:off x="11403418" y="2232104"/>
                <a:ext cx="401275" cy="530028"/>
                <a:chOff x="8817145" y="5862982"/>
                <a:chExt cx="200853" cy="338001"/>
              </a:xfrm>
            </p:grpSpPr>
            <p:sp>
              <p:nvSpPr>
                <p:cNvPr id="468" name="Rectangle 11">
                  <a:extLst>
                    <a:ext uri="{FF2B5EF4-FFF2-40B4-BE49-F238E27FC236}">
                      <a16:creationId xmlns:a16="http://schemas.microsoft.com/office/drawing/2014/main" id="{D265B8A9-C661-41E1-948B-7736E22F7169}"/>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69" name="Rectangle 12">
                  <a:extLst>
                    <a:ext uri="{FF2B5EF4-FFF2-40B4-BE49-F238E27FC236}">
                      <a16:creationId xmlns:a16="http://schemas.microsoft.com/office/drawing/2014/main" id="{6744925D-68AD-4CEC-B9F3-F9EE046E47B5}"/>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70" name="Freeform 17">
                  <a:extLst>
                    <a:ext uri="{FF2B5EF4-FFF2-40B4-BE49-F238E27FC236}">
                      <a16:creationId xmlns:a16="http://schemas.microsoft.com/office/drawing/2014/main" id="{648B7538-C55F-489A-99B1-22FACEF0C9C3}"/>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465" name="Freeform 9">
                <a:extLst>
                  <a:ext uri="{FF2B5EF4-FFF2-40B4-BE49-F238E27FC236}">
                    <a16:creationId xmlns:a16="http://schemas.microsoft.com/office/drawing/2014/main" id="{EA3183BF-2C5B-4162-B485-3F2DC1E53DED}"/>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6" name="Picture 465">
                <a:extLst>
                  <a:ext uri="{FF2B5EF4-FFF2-40B4-BE49-F238E27FC236}">
                    <a16:creationId xmlns:a16="http://schemas.microsoft.com/office/drawing/2014/main" id="{E40A0730-86F5-4FD6-9B94-8A7AB73C58B3}"/>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467" name="Oval 466">
                <a:extLst>
                  <a:ext uri="{FF2B5EF4-FFF2-40B4-BE49-F238E27FC236}">
                    <a16:creationId xmlns:a16="http://schemas.microsoft.com/office/drawing/2014/main" id="{AAF445A3-0572-4CBD-9FB2-B3A0209852B8}"/>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27243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2968</TotalTime>
  <Words>1374</Words>
  <Application>Microsoft Office PowerPoint</Application>
  <PresentationFormat>Widescreen</PresentationFormat>
  <Paragraphs>330</Paragraphs>
  <Slides>39</Slides>
  <Notes>13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39</vt:i4>
      </vt:variant>
    </vt:vector>
  </HeadingPairs>
  <TitlesOfParts>
    <vt:vector size="55"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5-50203_Microsoft_Ignite_Template</vt:lpstr>
      <vt:lpstr>1_Slice</vt:lpstr>
      <vt:lpstr>Azure AD for non-developers </vt:lpstr>
      <vt:lpstr>PowerPoint Presentation</vt:lpstr>
      <vt:lpstr>PowerPoint Presentation</vt:lpstr>
      <vt:lpstr>PowerPoint Presentation</vt:lpstr>
      <vt:lpstr>Digital Transformation</vt:lpstr>
      <vt:lpstr>PowerPoint Presentation</vt:lpstr>
      <vt:lpstr>PowerPoint Presentation</vt:lpstr>
      <vt:lpstr>PowerPoint Presentation</vt:lpstr>
      <vt:lpstr>PowerPoint Presentation</vt:lpstr>
      <vt:lpstr>PowerPoint Presentation</vt:lpstr>
      <vt:lpstr>Identity is the new control plane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Standards</vt:lpstr>
      <vt:lpstr>Authentication Scenarios</vt:lpstr>
      <vt:lpstr>Authentication Scenarios</vt:lpstr>
      <vt:lpstr>PowerPoint Presentation</vt:lpstr>
      <vt:lpstr>PowerPoint Presentation</vt:lpstr>
      <vt:lpstr>Features </vt:lpstr>
      <vt:lpstr>Features </vt:lpstr>
      <vt:lpstr>Risk detections </vt:lpstr>
      <vt:lpstr>The Microsoft Identity Platform (not the Product!)</vt:lpstr>
      <vt:lpstr>Microsoft Authentication Libraries (MSAL)</vt:lpstr>
      <vt:lpstr>PowerPoint Presentation</vt:lpstr>
      <vt:lpstr>PowerPoint Presentation</vt:lpstr>
      <vt:lpstr>PowerPoint Presentation</vt:lpstr>
      <vt:lpstr>6.5 trillion correlated signals per day</vt:lpstr>
      <vt:lpstr>Azure Active Directory Identity  Protection  Service</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95</cp:revision>
  <dcterms:created xsi:type="dcterms:W3CDTF">2014-09-12T02:12:56Z</dcterms:created>
  <dcterms:modified xsi:type="dcterms:W3CDTF">2019-12-02T07:57:01Z</dcterms:modified>
</cp:coreProperties>
</file>